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41"/>
  </p:notesMasterIdLst>
  <p:sldIdLst>
    <p:sldId id="256" r:id="rId3"/>
    <p:sldId id="258" r:id="rId4"/>
    <p:sldId id="257" r:id="rId5"/>
    <p:sldId id="277" r:id="rId6"/>
    <p:sldId id="278" r:id="rId7"/>
    <p:sldId id="261" r:id="rId8"/>
    <p:sldId id="262" r:id="rId9"/>
    <p:sldId id="263" r:id="rId10"/>
    <p:sldId id="264" r:id="rId11"/>
    <p:sldId id="265" r:id="rId12"/>
    <p:sldId id="279" r:id="rId13"/>
    <p:sldId id="281" r:id="rId14"/>
    <p:sldId id="287" r:id="rId15"/>
    <p:sldId id="266" r:id="rId16"/>
    <p:sldId id="286" r:id="rId17"/>
    <p:sldId id="285" r:id="rId18"/>
    <p:sldId id="280" r:id="rId19"/>
    <p:sldId id="267" r:id="rId20"/>
    <p:sldId id="268" r:id="rId21"/>
    <p:sldId id="289" r:id="rId22"/>
    <p:sldId id="288" r:id="rId23"/>
    <p:sldId id="290" r:id="rId24"/>
    <p:sldId id="291" r:id="rId25"/>
    <p:sldId id="292" r:id="rId26"/>
    <p:sldId id="293" r:id="rId27"/>
    <p:sldId id="294" r:id="rId28"/>
    <p:sldId id="269" r:id="rId29"/>
    <p:sldId id="295" r:id="rId30"/>
    <p:sldId id="270" r:id="rId31"/>
    <p:sldId id="271" r:id="rId32"/>
    <p:sldId id="275" r:id="rId33"/>
    <p:sldId id="296" r:id="rId34"/>
    <p:sldId id="297" r:id="rId35"/>
    <p:sldId id="298" r:id="rId36"/>
    <p:sldId id="272" r:id="rId37"/>
    <p:sldId id="283" r:id="rId38"/>
    <p:sldId id="273" r:id="rId39"/>
    <p:sldId id="28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5663E-01A0-4E85-BF17-5E60092401EF}" v="184" dt="2025-07-24T11:57:24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70" d="100"/>
          <a:sy n="70" d="100"/>
        </p:scale>
        <p:origin x="4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sley, Philip" userId="S::padsley@tamu.edu::d032ee7a-3139-4b87-b735-7d24c7a48dc9" providerId="AD" clId="Web-{22076FBA-994F-2020-2C1E-D6B61F245AB1}"/>
    <pc:docChg chg="addSld modSld">
      <pc:chgData name="Adsley, Philip" userId="S::padsley@tamu.edu::d032ee7a-3139-4b87-b735-7d24c7a48dc9" providerId="AD" clId="Web-{22076FBA-994F-2020-2C1E-D6B61F245AB1}" dt="2025-07-19T19:56:56.268" v="15"/>
      <pc:docMkLst>
        <pc:docMk/>
      </pc:docMkLst>
      <pc:sldChg chg="addSp modSp">
        <pc:chgData name="Adsley, Philip" userId="S::padsley@tamu.edu::d032ee7a-3139-4b87-b735-7d24c7a48dc9" providerId="AD" clId="Web-{22076FBA-994F-2020-2C1E-D6B61F245AB1}" dt="2025-07-19T19:56:40.971" v="10" actId="1076"/>
        <pc:sldMkLst>
          <pc:docMk/>
          <pc:sldMk cId="464958537" sldId="271"/>
        </pc:sldMkLst>
      </pc:sldChg>
      <pc:sldChg chg="modSp">
        <pc:chgData name="Adsley, Philip" userId="S::padsley@tamu.edu::d032ee7a-3139-4b87-b735-7d24c7a48dc9" providerId="AD" clId="Web-{22076FBA-994F-2020-2C1E-D6B61F245AB1}" dt="2025-07-19T19:55:51.891" v="4" actId="20577"/>
        <pc:sldMkLst>
          <pc:docMk/>
          <pc:sldMk cId="3647066886" sldId="273"/>
        </pc:sldMkLst>
        <pc:spChg chg="mod">
          <ac:chgData name="Adsley, Philip" userId="S::padsley@tamu.edu::d032ee7a-3139-4b87-b735-7d24c7a48dc9" providerId="AD" clId="Web-{22076FBA-994F-2020-2C1E-D6B61F245AB1}" dt="2025-07-19T19:55:51.891" v="4" actId="20577"/>
          <ac:spMkLst>
            <pc:docMk/>
            <pc:sldMk cId="3647066886" sldId="273"/>
            <ac:spMk id="3" creationId="{3874F6E6-AB4F-1CE7-F299-F1EE9D81561D}"/>
          </ac:spMkLst>
        </pc:spChg>
      </pc:sldChg>
      <pc:sldChg chg="new">
        <pc:chgData name="Adsley, Philip" userId="S::padsley@tamu.edu::d032ee7a-3139-4b87-b735-7d24c7a48dc9" providerId="AD" clId="Web-{22076FBA-994F-2020-2C1E-D6B61F245AB1}" dt="2025-07-19T19:56:45.408" v="11"/>
        <pc:sldMkLst>
          <pc:docMk/>
          <pc:sldMk cId="1128922687" sldId="274"/>
        </pc:sldMkLst>
      </pc:sldChg>
      <pc:sldChg chg="delSp add replId">
        <pc:chgData name="Adsley, Philip" userId="S::padsley@tamu.edu::d032ee7a-3139-4b87-b735-7d24c7a48dc9" providerId="AD" clId="Web-{22076FBA-994F-2020-2C1E-D6B61F245AB1}" dt="2025-07-19T19:56:56.268" v="15"/>
        <pc:sldMkLst>
          <pc:docMk/>
          <pc:sldMk cId="3523223342" sldId="275"/>
        </pc:sldMkLst>
      </pc:sldChg>
    </pc:docChg>
  </pc:docChgLst>
  <pc:docChgLst>
    <pc:chgData name="Adsley, Philip" userId="d032ee7a-3139-4b87-b735-7d24c7a48dc9" providerId="ADAL" clId="{BA75663E-01A0-4E85-BF17-5E60092401EF}"/>
    <pc:docChg chg="undo redo custSel addSld delSld modSld sldOrd">
      <pc:chgData name="Adsley, Philip" userId="d032ee7a-3139-4b87-b735-7d24c7a48dc9" providerId="ADAL" clId="{BA75663E-01A0-4E85-BF17-5E60092401EF}" dt="2025-07-24T17:40:16.333" v="7688" actId="20577"/>
      <pc:docMkLst>
        <pc:docMk/>
      </pc:docMkLst>
      <pc:sldChg chg="addSp delSp modSp new mod modClrScheme chgLayout">
        <pc:chgData name="Adsley, Philip" userId="d032ee7a-3139-4b87-b735-7d24c7a48dc9" providerId="ADAL" clId="{BA75663E-01A0-4E85-BF17-5E60092401EF}" dt="2025-07-14T22:55:36.917" v="85" actId="20577"/>
        <pc:sldMkLst>
          <pc:docMk/>
          <pc:sldMk cId="1317056900" sldId="256"/>
        </pc:sldMkLst>
        <pc:spChg chg="add mod">
          <ac:chgData name="Adsley, Philip" userId="d032ee7a-3139-4b87-b735-7d24c7a48dc9" providerId="ADAL" clId="{BA75663E-01A0-4E85-BF17-5E60092401EF}" dt="2025-07-14T22:55:36.917" v="85" actId="20577"/>
          <ac:spMkLst>
            <pc:docMk/>
            <pc:sldMk cId="1317056900" sldId="256"/>
            <ac:spMk id="4" creationId="{F1B60EB9-4181-2245-0001-B3F7090ECF0B}"/>
          </ac:spMkLst>
        </pc:spChg>
        <pc:spChg chg="add mod">
          <ac:chgData name="Adsley, Philip" userId="d032ee7a-3139-4b87-b735-7d24c7a48dc9" providerId="ADAL" clId="{BA75663E-01A0-4E85-BF17-5E60092401EF}" dt="2025-07-14T22:55:20.481" v="4"/>
          <ac:spMkLst>
            <pc:docMk/>
            <pc:sldMk cId="1317056900" sldId="256"/>
            <ac:spMk id="5" creationId="{13698506-42E3-BDB3-A496-7289CB384833}"/>
          </ac:spMkLst>
        </pc:spChg>
      </pc:sldChg>
      <pc:sldChg chg="addSp modSp new mod">
        <pc:chgData name="Adsley, Philip" userId="d032ee7a-3139-4b87-b735-7d24c7a48dc9" providerId="ADAL" clId="{BA75663E-01A0-4E85-BF17-5E60092401EF}" dt="2025-07-24T01:56:32.696" v="6802" actId="313"/>
        <pc:sldMkLst>
          <pc:docMk/>
          <pc:sldMk cId="1442736740" sldId="257"/>
        </pc:sldMkLst>
        <pc:spChg chg="add mod">
          <ac:chgData name="Adsley, Philip" userId="d032ee7a-3139-4b87-b735-7d24c7a48dc9" providerId="ADAL" clId="{BA75663E-01A0-4E85-BF17-5E60092401EF}" dt="2025-07-17T22:02:42.840" v="93" actId="20577"/>
          <ac:spMkLst>
            <pc:docMk/>
            <pc:sldMk cId="1442736740" sldId="257"/>
            <ac:spMk id="2" creationId="{40CA5EE8-17FA-918D-E5DB-F5767395A338}"/>
          </ac:spMkLst>
        </pc:spChg>
        <pc:spChg chg="add mod">
          <ac:chgData name="Adsley, Philip" userId="d032ee7a-3139-4b87-b735-7d24c7a48dc9" providerId="ADAL" clId="{BA75663E-01A0-4E85-BF17-5E60092401EF}" dt="2025-07-24T01:56:32.696" v="6802" actId="313"/>
          <ac:spMkLst>
            <pc:docMk/>
            <pc:sldMk cId="1442736740" sldId="257"/>
            <ac:spMk id="3" creationId="{1ECE167B-6905-2027-9AF6-C29FE2701031}"/>
          </ac:spMkLst>
        </pc:spChg>
      </pc:sldChg>
      <pc:sldChg chg="add">
        <pc:chgData name="Adsley, Philip" userId="d032ee7a-3139-4b87-b735-7d24c7a48dc9" providerId="ADAL" clId="{BA75663E-01A0-4E85-BF17-5E60092401EF}" dt="2025-07-14T22:55:47.657" v="87"/>
        <pc:sldMkLst>
          <pc:docMk/>
          <pc:sldMk cId="2748675260" sldId="258"/>
        </pc:sldMkLst>
      </pc:sldChg>
      <pc:sldChg chg="addSp delSp modSp new del mod">
        <pc:chgData name="Adsley, Philip" userId="d032ee7a-3139-4b87-b735-7d24c7a48dc9" providerId="ADAL" clId="{BA75663E-01A0-4E85-BF17-5E60092401EF}" dt="2025-07-23T22:19:03.994" v="4323" actId="47"/>
        <pc:sldMkLst>
          <pc:docMk/>
          <pc:sldMk cId="3780325116" sldId="259"/>
        </pc:sldMkLst>
      </pc:sldChg>
      <pc:sldChg chg="modSp add del mod">
        <pc:chgData name="Adsley, Philip" userId="d032ee7a-3139-4b87-b735-7d24c7a48dc9" providerId="ADAL" clId="{BA75663E-01A0-4E85-BF17-5E60092401EF}" dt="2025-07-21T19:39:36.049" v="1238" actId="47"/>
        <pc:sldMkLst>
          <pc:docMk/>
          <pc:sldMk cId="4140439517" sldId="260"/>
        </pc:sldMkLst>
      </pc:sldChg>
      <pc:sldChg chg="addSp delSp modSp add mod">
        <pc:chgData name="Adsley, Philip" userId="d032ee7a-3139-4b87-b735-7d24c7a48dc9" providerId="ADAL" clId="{BA75663E-01A0-4E85-BF17-5E60092401EF}" dt="2025-07-23T22:21:48.707" v="4396" actId="1076"/>
        <pc:sldMkLst>
          <pc:docMk/>
          <pc:sldMk cId="2840987859" sldId="261"/>
        </pc:sldMkLst>
        <pc:spChg chg="mod">
          <ac:chgData name="Adsley, Philip" userId="d032ee7a-3139-4b87-b735-7d24c7a48dc9" providerId="ADAL" clId="{BA75663E-01A0-4E85-BF17-5E60092401EF}" dt="2025-07-17T22:04:30.769" v="412" actId="20577"/>
          <ac:spMkLst>
            <pc:docMk/>
            <pc:sldMk cId="2840987859" sldId="261"/>
            <ac:spMk id="2" creationId="{D4A2CA0A-D530-874B-5DCE-E095384FC422}"/>
          </ac:spMkLst>
        </pc:spChg>
        <pc:spChg chg="add mo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19" creationId="{18A7E044-87EB-3DD9-36CF-17EEB20ABC91}"/>
          </ac:spMkLst>
        </pc:spChg>
        <pc:spChg chg="add mo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23" creationId="{87D23A4A-52FF-05BC-310B-FA4DB7E103D8}"/>
          </ac:spMkLst>
        </pc:spChg>
        <pc:spChg chg="add mo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26" creationId="{67C9E20C-159C-388B-0F36-10973F859EBE}"/>
          </ac:spMkLst>
        </pc:spChg>
        <pc:spChg chg="add mo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29" creationId="{08F919A3-FB60-352A-BF43-62DE9E23FBBC}"/>
          </ac:spMkLst>
        </pc:spChg>
        <pc:spChg chg="add mo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30" creationId="{97706E1E-7CE2-E500-1E5E-BD607A4188A1}"/>
          </ac:spMkLst>
        </pc:spChg>
        <pc:spChg chg="add mod ord topLvl">
          <ac:chgData name="Adsley, Philip" userId="d032ee7a-3139-4b87-b735-7d24c7a48dc9" providerId="ADAL" clId="{BA75663E-01A0-4E85-BF17-5E60092401EF}" dt="2025-07-23T22:21:44.364" v="4394" actId="164"/>
          <ac:spMkLst>
            <pc:docMk/>
            <pc:sldMk cId="2840987859" sldId="261"/>
            <ac:spMk id="32" creationId="{FDF815FE-D73D-8320-E290-F59783C22FEC}"/>
          </ac:spMkLst>
        </pc:spChg>
        <pc:spChg chg="add mod">
          <ac:chgData name="Adsley, Philip" userId="d032ee7a-3139-4b87-b735-7d24c7a48dc9" providerId="ADAL" clId="{BA75663E-01A0-4E85-BF17-5E60092401EF}" dt="2025-07-23T22:21:36.324" v="4393" actId="1076"/>
          <ac:spMkLst>
            <pc:docMk/>
            <pc:sldMk cId="2840987859" sldId="261"/>
            <ac:spMk id="34" creationId="{5D7092B3-5225-4A9D-B538-63053993239F}"/>
          </ac:spMkLst>
        </pc:spChg>
        <pc:grpChg chg="add mod">
          <ac:chgData name="Adsley, Philip" userId="d032ee7a-3139-4b87-b735-7d24c7a48dc9" providerId="ADAL" clId="{BA75663E-01A0-4E85-BF17-5E60092401EF}" dt="2025-07-23T22:21:48.707" v="4396" actId="1076"/>
          <ac:grpSpMkLst>
            <pc:docMk/>
            <pc:sldMk cId="2840987859" sldId="261"/>
            <ac:grpSpMk id="35" creationId="{F77596E1-75C2-975C-D05F-28B3AFF7400B}"/>
          </ac:grpSpMkLst>
        </pc:grpChg>
        <pc:picChg chg="add mod">
          <ac:chgData name="Adsley, Philip" userId="d032ee7a-3139-4b87-b735-7d24c7a48dc9" providerId="ADAL" clId="{BA75663E-01A0-4E85-BF17-5E60092401EF}" dt="2025-07-23T22:21:12.394" v="4389" actId="1037"/>
          <ac:picMkLst>
            <pc:docMk/>
            <pc:sldMk cId="2840987859" sldId="261"/>
            <ac:picMk id="3" creationId="{E8FA1C6B-3A51-7FE3-1139-C9A69FA5CE71}"/>
          </ac:picMkLst>
        </pc:picChg>
        <pc:picChg chg="add mod topLvl">
          <ac:chgData name="Adsley, Philip" userId="d032ee7a-3139-4b87-b735-7d24c7a48dc9" providerId="ADAL" clId="{BA75663E-01A0-4E85-BF17-5E60092401EF}" dt="2025-07-23T22:21:44.364" v="4394" actId="164"/>
          <ac:picMkLst>
            <pc:docMk/>
            <pc:sldMk cId="2840987859" sldId="261"/>
            <ac:picMk id="18" creationId="{4BFB8EA5-E693-BD20-D907-9770888B4E9B}"/>
          </ac:picMkLst>
        </pc:picChg>
        <pc:picChg chg="add mod topLvl">
          <ac:chgData name="Adsley, Philip" userId="d032ee7a-3139-4b87-b735-7d24c7a48dc9" providerId="ADAL" clId="{BA75663E-01A0-4E85-BF17-5E60092401EF}" dt="2025-07-23T22:21:44.364" v="4394" actId="164"/>
          <ac:picMkLst>
            <pc:docMk/>
            <pc:sldMk cId="2840987859" sldId="261"/>
            <ac:picMk id="20" creationId="{EA94ACC7-E217-1991-F393-9A119D00D7AE}"/>
          </ac:picMkLst>
        </pc:picChg>
        <pc:cxnChg chg="add mod topLvl">
          <ac:chgData name="Adsley, Philip" userId="d032ee7a-3139-4b87-b735-7d24c7a48dc9" providerId="ADAL" clId="{BA75663E-01A0-4E85-BF17-5E60092401EF}" dt="2025-07-23T22:21:44.364" v="4394" actId="164"/>
          <ac:cxnSpMkLst>
            <pc:docMk/>
            <pc:sldMk cId="2840987859" sldId="261"/>
            <ac:cxnSpMk id="21" creationId="{746505CD-DAE3-32C2-180F-B4D6C14DBB5A}"/>
          </ac:cxnSpMkLst>
        </pc:cxnChg>
        <pc:cxnChg chg="add mod">
          <ac:chgData name="Adsley, Philip" userId="d032ee7a-3139-4b87-b735-7d24c7a48dc9" providerId="ADAL" clId="{BA75663E-01A0-4E85-BF17-5E60092401EF}" dt="2025-07-22T23:35:57.292" v="2654"/>
          <ac:cxnSpMkLst>
            <pc:docMk/>
            <pc:sldMk cId="2840987859" sldId="261"/>
            <ac:cxnSpMk id="22" creationId="{7CC1792F-2870-658D-0DAE-2E1DC3CF28B6}"/>
          </ac:cxnSpMkLst>
        </pc:cxnChg>
        <pc:cxnChg chg="add mod">
          <ac:chgData name="Adsley, Philip" userId="d032ee7a-3139-4b87-b735-7d24c7a48dc9" providerId="ADAL" clId="{BA75663E-01A0-4E85-BF17-5E60092401EF}" dt="2025-07-22T23:35:57.292" v="2654"/>
          <ac:cxnSpMkLst>
            <pc:docMk/>
            <pc:sldMk cId="2840987859" sldId="261"/>
            <ac:cxnSpMk id="28" creationId="{312BFF3D-4CC2-FDBE-B8F1-9F7CE0ABA891}"/>
          </ac:cxnSpMkLst>
        </pc:cxnChg>
      </pc:sldChg>
      <pc:sldChg chg="addSp delSp modSp add mod ord">
        <pc:chgData name="Adsley, Philip" userId="d032ee7a-3139-4b87-b735-7d24c7a48dc9" providerId="ADAL" clId="{BA75663E-01A0-4E85-BF17-5E60092401EF}" dt="2025-07-24T00:32:42.276" v="5797" actId="207"/>
        <pc:sldMkLst>
          <pc:docMk/>
          <pc:sldMk cId="3662533081" sldId="262"/>
        </pc:sldMkLst>
        <pc:spChg chg="mod">
          <ac:chgData name="Adsley, Philip" userId="d032ee7a-3139-4b87-b735-7d24c7a48dc9" providerId="ADAL" clId="{BA75663E-01A0-4E85-BF17-5E60092401EF}" dt="2025-07-17T22:04:38.109" v="432" actId="20577"/>
          <ac:spMkLst>
            <pc:docMk/>
            <pc:sldMk cId="3662533081" sldId="262"/>
            <ac:spMk id="2" creationId="{4B4A7F09-7F25-581C-BE6F-C945C956F88F}"/>
          </ac:spMkLst>
        </pc:spChg>
        <pc:spChg chg="add mod">
          <ac:chgData name="Adsley, Philip" userId="d032ee7a-3139-4b87-b735-7d24c7a48dc9" providerId="ADAL" clId="{BA75663E-01A0-4E85-BF17-5E60092401EF}" dt="2025-07-22T23:45:10.478" v="3181" actId="255"/>
          <ac:spMkLst>
            <pc:docMk/>
            <pc:sldMk cId="3662533081" sldId="262"/>
            <ac:spMk id="3" creationId="{0F5CD181-B9F8-3DB1-4783-E6C1DCC82D87}"/>
          </ac:spMkLst>
        </pc:spChg>
        <pc:spChg chg="add mod">
          <ac:chgData name="Adsley, Philip" userId="d032ee7a-3139-4b87-b735-7d24c7a48dc9" providerId="ADAL" clId="{BA75663E-01A0-4E85-BF17-5E60092401EF}" dt="2025-07-23T22:20:18.327" v="4333"/>
          <ac:spMkLst>
            <pc:docMk/>
            <pc:sldMk cId="3662533081" sldId="262"/>
            <ac:spMk id="4" creationId="{2C913173-A192-6D1E-D741-1AAECB76FC4D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5" creationId="{6E049B30-7385-9AE6-8091-F14D08A522FE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7" creationId="{4221F0AA-4122-361E-5BC7-94ECB186263B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11" creationId="{782EA02F-4293-341C-63B4-AB3DC922A55F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14" creationId="{B7B26F06-1352-F19E-BE43-08552FEDD0B0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17" creationId="{8B50DDED-BDBE-C57A-5F03-1A273B203DE1}"/>
          </ac:spMkLst>
        </pc:spChg>
        <pc:spChg chg="add mod topLvl">
          <ac:chgData name="Adsley, Philip" userId="d032ee7a-3139-4b87-b735-7d24c7a48dc9" providerId="ADAL" clId="{BA75663E-01A0-4E85-BF17-5E60092401EF}" dt="2025-07-24T00:32:24.321" v="5795" actId="165"/>
          <ac:spMkLst>
            <pc:docMk/>
            <pc:sldMk cId="3662533081" sldId="262"/>
            <ac:spMk id="18" creationId="{61EB9C2D-8664-4DC1-91A8-6621139C97A4}"/>
          </ac:spMkLst>
        </pc:spChg>
        <pc:grpChg chg="add del mod">
          <ac:chgData name="Adsley, Philip" userId="d032ee7a-3139-4b87-b735-7d24c7a48dc9" providerId="ADAL" clId="{BA75663E-01A0-4E85-BF17-5E60092401EF}" dt="2025-07-24T00:32:24.321" v="5795" actId="165"/>
          <ac:grpSpMkLst>
            <pc:docMk/>
            <pc:sldMk cId="3662533081" sldId="262"/>
            <ac:grpSpMk id="20" creationId="{81FCAB00-D6B6-C39F-E772-3D93C503C5EA}"/>
          </ac:grpSpMkLst>
        </pc:grpChg>
        <pc:picChg chg="add mod topLvl">
          <ac:chgData name="Adsley, Philip" userId="d032ee7a-3139-4b87-b735-7d24c7a48dc9" providerId="ADAL" clId="{BA75663E-01A0-4E85-BF17-5E60092401EF}" dt="2025-07-24T00:32:24.321" v="5795" actId="165"/>
          <ac:picMkLst>
            <pc:docMk/>
            <pc:sldMk cId="3662533081" sldId="262"/>
            <ac:picMk id="6" creationId="{31570F5E-5269-A947-4967-1C5E1683AD8C}"/>
          </ac:picMkLst>
        </pc:picChg>
        <pc:picChg chg="add mod topLvl">
          <ac:chgData name="Adsley, Philip" userId="d032ee7a-3139-4b87-b735-7d24c7a48dc9" providerId="ADAL" clId="{BA75663E-01A0-4E85-BF17-5E60092401EF}" dt="2025-07-24T00:32:42.276" v="5797" actId="207"/>
          <ac:picMkLst>
            <pc:docMk/>
            <pc:sldMk cId="3662533081" sldId="262"/>
            <ac:picMk id="8" creationId="{F5B00C84-A7F5-1A38-8DBE-821166E5047E}"/>
          </ac:picMkLst>
        </pc:picChg>
        <pc:cxnChg chg="add mod topLvl">
          <ac:chgData name="Adsley, Philip" userId="d032ee7a-3139-4b87-b735-7d24c7a48dc9" providerId="ADAL" clId="{BA75663E-01A0-4E85-BF17-5E60092401EF}" dt="2025-07-24T00:32:24.321" v="5795" actId="165"/>
          <ac:cxnSpMkLst>
            <pc:docMk/>
            <pc:sldMk cId="3662533081" sldId="262"/>
            <ac:cxnSpMk id="10" creationId="{2492F652-DA7D-2AAA-4E15-5975C327642B}"/>
          </ac:cxnSpMkLst>
        </pc:cxnChg>
        <pc:cxnChg chg="add mod">
          <ac:chgData name="Adsley, Philip" userId="d032ee7a-3139-4b87-b735-7d24c7a48dc9" providerId="ADAL" clId="{BA75663E-01A0-4E85-BF17-5E60092401EF}" dt="2025-07-23T22:20:26.554" v="4334"/>
          <ac:cxnSpMkLst>
            <pc:docMk/>
            <pc:sldMk cId="3662533081" sldId="262"/>
            <ac:cxnSpMk id="12" creationId="{DC7CB0DB-E84F-70AD-2A26-80D0C4EC8ED7}"/>
          </ac:cxnSpMkLst>
        </pc:cxnChg>
      </pc:sldChg>
      <pc:sldChg chg="addSp modSp add mod">
        <pc:chgData name="Adsley, Philip" userId="d032ee7a-3139-4b87-b735-7d24c7a48dc9" providerId="ADAL" clId="{BA75663E-01A0-4E85-BF17-5E60092401EF}" dt="2025-07-24T00:58:53.115" v="6192" actId="1076"/>
        <pc:sldMkLst>
          <pc:docMk/>
          <pc:sldMk cId="635534154" sldId="263"/>
        </pc:sldMkLst>
        <pc:spChg chg="mod">
          <ac:chgData name="Adsley, Philip" userId="d032ee7a-3139-4b87-b735-7d24c7a48dc9" providerId="ADAL" clId="{BA75663E-01A0-4E85-BF17-5E60092401EF}" dt="2025-07-21T19:48:33.293" v="2032" actId="20577"/>
          <ac:spMkLst>
            <pc:docMk/>
            <pc:sldMk cId="635534154" sldId="263"/>
            <ac:spMk id="2" creationId="{25B6DF83-1EAA-122E-EC4C-32695E36181E}"/>
          </ac:spMkLst>
        </pc:spChg>
        <pc:spChg chg="add mod">
          <ac:chgData name="Adsley, Philip" userId="d032ee7a-3139-4b87-b735-7d24c7a48dc9" providerId="ADAL" clId="{BA75663E-01A0-4E85-BF17-5E60092401EF}" dt="2025-07-22T23:34:41.123" v="2649" actId="20577"/>
          <ac:spMkLst>
            <pc:docMk/>
            <pc:sldMk cId="635534154" sldId="263"/>
            <ac:spMk id="3" creationId="{FE1F8515-D427-24DC-DB00-531A8DC2C041}"/>
          </ac:spMkLst>
        </pc:spChg>
        <pc:spChg chg="mod">
          <ac:chgData name="Adsley, Philip" userId="d032ee7a-3139-4b87-b735-7d24c7a48dc9" providerId="ADAL" clId="{BA75663E-01A0-4E85-BF17-5E60092401EF}" dt="2025-07-24T00:58:50.595" v="6191"/>
          <ac:spMkLst>
            <pc:docMk/>
            <pc:sldMk cId="635534154" sldId="263"/>
            <ac:spMk id="6" creationId="{341D42BD-096C-2A4C-3262-AC5A26EC2004}"/>
          </ac:spMkLst>
        </pc:spChg>
        <pc:grpChg chg="add mod">
          <ac:chgData name="Adsley, Philip" userId="d032ee7a-3139-4b87-b735-7d24c7a48dc9" providerId="ADAL" clId="{BA75663E-01A0-4E85-BF17-5E60092401EF}" dt="2025-07-24T00:58:53.115" v="6192" actId="1076"/>
          <ac:grpSpMkLst>
            <pc:docMk/>
            <pc:sldMk cId="635534154" sldId="263"/>
            <ac:grpSpMk id="4" creationId="{E6123B86-DEBA-0DFB-D1C4-83C7B8107F6F}"/>
          </ac:grpSpMkLst>
        </pc:grpChg>
        <pc:picChg chg="mod">
          <ac:chgData name="Adsley, Philip" userId="d032ee7a-3139-4b87-b735-7d24c7a48dc9" providerId="ADAL" clId="{BA75663E-01A0-4E85-BF17-5E60092401EF}" dt="2025-07-24T00:58:50.595" v="6191"/>
          <ac:picMkLst>
            <pc:docMk/>
            <pc:sldMk cId="635534154" sldId="263"/>
            <ac:picMk id="5" creationId="{11CCD97F-8B9F-02A2-F419-550D698D210B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01:00:58.598" v="6222" actId="1076"/>
        <pc:sldMkLst>
          <pc:docMk/>
          <pc:sldMk cId="1331365577" sldId="264"/>
        </pc:sldMkLst>
        <pc:spChg chg="mod">
          <ac:chgData name="Adsley, Philip" userId="d032ee7a-3139-4b87-b735-7d24c7a48dc9" providerId="ADAL" clId="{BA75663E-01A0-4E85-BF17-5E60092401EF}" dt="2025-07-21T19:48:39.651" v="2033" actId="20577"/>
          <ac:spMkLst>
            <pc:docMk/>
            <pc:sldMk cId="1331365577" sldId="264"/>
            <ac:spMk id="2" creationId="{3C3119D4-5272-4DF3-9785-50A8C8522640}"/>
          </ac:spMkLst>
        </pc:spChg>
        <pc:spChg chg="add mod">
          <ac:chgData name="Adsley, Philip" userId="d032ee7a-3139-4b87-b735-7d24c7a48dc9" providerId="ADAL" clId="{BA75663E-01A0-4E85-BF17-5E60092401EF}" dt="2025-07-22T23:46:15.465" v="3454" actId="20577"/>
          <ac:spMkLst>
            <pc:docMk/>
            <pc:sldMk cId="1331365577" sldId="264"/>
            <ac:spMk id="3" creationId="{EE3AA38C-7146-C3BC-51A4-9F399718AD25}"/>
          </ac:spMkLst>
        </pc:spChg>
        <pc:spChg chg="add mod">
          <ac:chgData name="Adsley, Philip" userId="d032ee7a-3139-4b87-b735-7d24c7a48dc9" providerId="ADAL" clId="{BA75663E-01A0-4E85-BF17-5E60092401EF}" dt="2025-07-24T01:00:07.196" v="6195" actId="164"/>
          <ac:spMkLst>
            <pc:docMk/>
            <pc:sldMk cId="1331365577" sldId="264"/>
            <ac:spMk id="5" creationId="{E3905B88-9BBF-A317-3607-9FC566DA4633}"/>
          </ac:spMkLst>
        </pc:spChg>
        <pc:spChg chg="add mod">
          <ac:chgData name="Adsley, Philip" userId="d032ee7a-3139-4b87-b735-7d24c7a48dc9" providerId="ADAL" clId="{BA75663E-01A0-4E85-BF17-5E60092401EF}" dt="2025-07-24T01:00:07.196" v="6195" actId="164"/>
          <ac:spMkLst>
            <pc:docMk/>
            <pc:sldMk cId="1331365577" sldId="264"/>
            <ac:spMk id="6" creationId="{B5CF7320-052E-7100-E14A-EAA9D2DB08F7}"/>
          </ac:spMkLst>
        </pc:spChg>
        <pc:spChg chg="add mod">
          <ac:chgData name="Adsley, Philip" userId="d032ee7a-3139-4b87-b735-7d24c7a48dc9" providerId="ADAL" clId="{BA75663E-01A0-4E85-BF17-5E60092401EF}" dt="2025-07-24T01:00:58.598" v="6222" actId="1076"/>
          <ac:spMkLst>
            <pc:docMk/>
            <pc:sldMk cId="1331365577" sldId="264"/>
            <ac:spMk id="8" creationId="{5951B706-4855-CAE3-9B49-49A2AF13A3BB}"/>
          </ac:spMkLst>
        </pc:spChg>
        <pc:grpChg chg="add mod">
          <ac:chgData name="Adsley, Philip" userId="d032ee7a-3139-4b87-b735-7d24c7a48dc9" providerId="ADAL" clId="{BA75663E-01A0-4E85-BF17-5E60092401EF}" dt="2025-07-24T01:00:20.888" v="6197" actId="14100"/>
          <ac:grpSpMkLst>
            <pc:docMk/>
            <pc:sldMk cId="1331365577" sldId="264"/>
            <ac:grpSpMk id="7" creationId="{E8CA7507-796F-968C-A923-A4A0404D5FCA}"/>
          </ac:grpSpMkLst>
        </pc:grpChg>
        <pc:picChg chg="add mod">
          <ac:chgData name="Adsley, Philip" userId="d032ee7a-3139-4b87-b735-7d24c7a48dc9" providerId="ADAL" clId="{BA75663E-01A0-4E85-BF17-5E60092401EF}" dt="2025-07-24T01:00:07.196" v="6195" actId="164"/>
          <ac:picMkLst>
            <pc:docMk/>
            <pc:sldMk cId="1331365577" sldId="264"/>
            <ac:picMk id="4" creationId="{3C60ECA2-92B6-C759-0B38-F6D3B81A3C3B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11:57:24.434" v="7298" actId="20577"/>
        <pc:sldMkLst>
          <pc:docMk/>
          <pc:sldMk cId="450826092" sldId="265"/>
        </pc:sldMkLst>
        <pc:spChg chg="mod">
          <ac:chgData name="Adsley, Philip" userId="d032ee7a-3139-4b87-b735-7d24c7a48dc9" providerId="ADAL" clId="{BA75663E-01A0-4E85-BF17-5E60092401EF}" dt="2025-07-21T19:48:45.409" v="2034" actId="20577"/>
          <ac:spMkLst>
            <pc:docMk/>
            <pc:sldMk cId="450826092" sldId="265"/>
            <ac:spMk id="2" creationId="{48E2F077-AD26-0DAD-0FF9-475640ECF231}"/>
          </ac:spMkLst>
        </pc:spChg>
        <pc:spChg chg="add mod">
          <ac:chgData name="Adsley, Philip" userId="d032ee7a-3139-4b87-b735-7d24c7a48dc9" providerId="ADAL" clId="{BA75663E-01A0-4E85-BF17-5E60092401EF}" dt="2025-07-22T23:47:06.902" v="3665" actId="20577"/>
          <ac:spMkLst>
            <pc:docMk/>
            <pc:sldMk cId="450826092" sldId="265"/>
            <ac:spMk id="3" creationId="{1F600A96-07BB-24D1-BD8C-3B879EC7BCB4}"/>
          </ac:spMkLst>
        </pc:spChg>
        <pc:spChg chg="add mod">
          <ac:chgData name="Adsley, Philip" userId="d032ee7a-3139-4b87-b735-7d24c7a48dc9" providerId="ADAL" clId="{BA75663E-01A0-4E85-BF17-5E60092401EF}" dt="2025-07-24T11:52:57.932" v="7242"/>
          <ac:spMkLst>
            <pc:docMk/>
            <pc:sldMk cId="450826092" sldId="265"/>
            <ac:spMk id="5" creationId="{7D0222F4-EBC9-831C-A212-1604D39BD3E7}"/>
          </ac:spMkLst>
        </pc:spChg>
        <pc:spChg chg="add mod">
          <ac:chgData name="Adsley, Philip" userId="d032ee7a-3139-4b87-b735-7d24c7a48dc9" providerId="ADAL" clId="{BA75663E-01A0-4E85-BF17-5E60092401EF}" dt="2025-07-24T11:52:57.932" v="7242"/>
          <ac:spMkLst>
            <pc:docMk/>
            <pc:sldMk cId="450826092" sldId="265"/>
            <ac:spMk id="6" creationId="{54E1E74E-6BE8-3C8D-167A-09802A9F586F}"/>
          </ac:spMkLst>
        </pc:spChg>
        <pc:spChg chg="add mod">
          <ac:chgData name="Adsley, Philip" userId="d032ee7a-3139-4b87-b735-7d24c7a48dc9" providerId="ADAL" clId="{BA75663E-01A0-4E85-BF17-5E60092401EF}" dt="2025-07-24T11:52:57.932" v="7242"/>
          <ac:spMkLst>
            <pc:docMk/>
            <pc:sldMk cId="450826092" sldId="265"/>
            <ac:spMk id="8" creationId="{305C6495-6616-F9FF-0C84-B1C23C09F0E5}"/>
          </ac:spMkLst>
        </pc:spChg>
        <pc:spChg chg="add mod">
          <ac:chgData name="Adsley, Philip" userId="d032ee7a-3139-4b87-b735-7d24c7a48dc9" providerId="ADAL" clId="{BA75663E-01A0-4E85-BF17-5E60092401EF}" dt="2025-07-24T11:56:16.419" v="7279" actId="255"/>
          <ac:spMkLst>
            <pc:docMk/>
            <pc:sldMk cId="450826092" sldId="265"/>
            <ac:spMk id="11" creationId="{C0248750-8913-2243-9893-0D31B63E03AC}"/>
          </ac:spMkLst>
        </pc:spChg>
        <pc:spChg chg="add mod">
          <ac:chgData name="Adsley, Philip" userId="d032ee7a-3139-4b87-b735-7d24c7a48dc9" providerId="ADAL" clId="{BA75663E-01A0-4E85-BF17-5E60092401EF}" dt="2025-07-24T11:57:24.434" v="7298" actId="20577"/>
          <ac:spMkLst>
            <pc:docMk/>
            <pc:sldMk cId="450826092" sldId="265"/>
            <ac:spMk id="12" creationId="{8321CAEB-4A01-60A5-0B94-7EFFD35B923A}"/>
          </ac:spMkLst>
        </pc:spChg>
        <pc:picChg chg="add mod">
          <ac:chgData name="Adsley, Philip" userId="d032ee7a-3139-4b87-b735-7d24c7a48dc9" providerId="ADAL" clId="{BA75663E-01A0-4E85-BF17-5E60092401EF}" dt="2025-07-24T11:52:57.932" v="7242"/>
          <ac:picMkLst>
            <pc:docMk/>
            <pc:sldMk cId="450826092" sldId="265"/>
            <ac:picMk id="10" creationId="{863F650F-E32C-8D9B-875E-389963C2F392}"/>
          </ac:picMkLst>
        </pc:picChg>
        <pc:cxnChg chg="add mod">
          <ac:chgData name="Adsley, Philip" userId="d032ee7a-3139-4b87-b735-7d24c7a48dc9" providerId="ADAL" clId="{BA75663E-01A0-4E85-BF17-5E60092401EF}" dt="2025-07-24T11:52:57.932" v="7242"/>
          <ac:cxnSpMkLst>
            <pc:docMk/>
            <pc:sldMk cId="450826092" sldId="265"/>
            <ac:cxnSpMk id="4" creationId="{DCC6C99E-8C10-945C-DF81-F38516DCF18E}"/>
          </ac:cxnSpMkLst>
        </pc:cxnChg>
        <pc:cxnChg chg="add mod">
          <ac:chgData name="Adsley, Philip" userId="d032ee7a-3139-4b87-b735-7d24c7a48dc9" providerId="ADAL" clId="{BA75663E-01A0-4E85-BF17-5E60092401EF}" dt="2025-07-24T11:52:57.932" v="7242"/>
          <ac:cxnSpMkLst>
            <pc:docMk/>
            <pc:sldMk cId="450826092" sldId="265"/>
            <ac:cxnSpMk id="7" creationId="{864DA235-3858-CAD3-3B98-5F13357705D6}"/>
          </ac:cxnSpMkLst>
        </pc:cxnChg>
        <pc:cxnChg chg="add mod">
          <ac:chgData name="Adsley, Philip" userId="d032ee7a-3139-4b87-b735-7d24c7a48dc9" providerId="ADAL" clId="{BA75663E-01A0-4E85-BF17-5E60092401EF}" dt="2025-07-24T11:52:57.932" v="7242"/>
          <ac:cxnSpMkLst>
            <pc:docMk/>
            <pc:sldMk cId="450826092" sldId="265"/>
            <ac:cxnSpMk id="9" creationId="{321D1C3F-52AB-3131-5229-230B1F766670}"/>
          </ac:cxnSpMkLst>
        </pc:cxnChg>
      </pc:sldChg>
      <pc:sldChg chg="addSp delSp modSp add mod">
        <pc:chgData name="Adsley, Philip" userId="d032ee7a-3139-4b87-b735-7d24c7a48dc9" providerId="ADAL" clId="{BA75663E-01A0-4E85-BF17-5E60092401EF}" dt="2025-07-24T01:37:48.606" v="6399" actId="1076"/>
        <pc:sldMkLst>
          <pc:docMk/>
          <pc:sldMk cId="1863152525" sldId="266"/>
        </pc:sldMkLst>
        <pc:spChg chg="mod">
          <ac:chgData name="Adsley, Philip" userId="d032ee7a-3139-4b87-b735-7d24c7a48dc9" providerId="ADAL" clId="{BA75663E-01A0-4E85-BF17-5E60092401EF}" dt="2025-07-17T22:05:48.279" v="606" actId="20577"/>
          <ac:spMkLst>
            <pc:docMk/>
            <pc:sldMk cId="1863152525" sldId="266"/>
            <ac:spMk id="2" creationId="{1729D991-5A96-4A34-C185-CA2193CDDE93}"/>
          </ac:spMkLst>
        </pc:spChg>
        <pc:spChg chg="add mod">
          <ac:chgData name="Adsley, Philip" userId="d032ee7a-3139-4b87-b735-7d24c7a48dc9" providerId="ADAL" clId="{BA75663E-01A0-4E85-BF17-5E60092401EF}" dt="2025-07-21T19:42:54.205" v="1625" actId="20577"/>
          <ac:spMkLst>
            <pc:docMk/>
            <pc:sldMk cId="1863152525" sldId="266"/>
            <ac:spMk id="3" creationId="{938BD819-B255-6C3A-43C0-E6C74E318E7B}"/>
          </ac:spMkLst>
        </pc:spChg>
        <pc:spChg chg="add mod">
          <ac:chgData name="Adsley, Philip" userId="d032ee7a-3139-4b87-b735-7d24c7a48dc9" providerId="ADAL" clId="{BA75663E-01A0-4E85-BF17-5E60092401EF}" dt="2025-07-24T01:31:34.942" v="6313" actId="207"/>
          <ac:spMkLst>
            <pc:docMk/>
            <pc:sldMk cId="1863152525" sldId="266"/>
            <ac:spMk id="4" creationId="{DEF13D2F-0783-7E13-6725-74FB01F3EE83}"/>
          </ac:spMkLst>
        </pc:spChg>
        <pc:spChg chg="add mod">
          <ac:chgData name="Adsley, Philip" userId="d032ee7a-3139-4b87-b735-7d24c7a48dc9" providerId="ADAL" clId="{BA75663E-01A0-4E85-BF17-5E60092401EF}" dt="2025-07-24T01:32:37.475" v="6321" actId="1076"/>
          <ac:spMkLst>
            <pc:docMk/>
            <pc:sldMk cId="1863152525" sldId="266"/>
            <ac:spMk id="7" creationId="{4DA019EB-C11D-22E7-35AF-6EB081B24A40}"/>
          </ac:spMkLst>
        </pc:spChg>
        <pc:spChg chg="add mod">
          <ac:chgData name="Adsley, Philip" userId="d032ee7a-3139-4b87-b735-7d24c7a48dc9" providerId="ADAL" clId="{BA75663E-01A0-4E85-BF17-5E60092401EF}" dt="2025-07-24T01:33:42.942" v="6327" actId="1076"/>
          <ac:spMkLst>
            <pc:docMk/>
            <pc:sldMk cId="1863152525" sldId="266"/>
            <ac:spMk id="10" creationId="{845D01FC-4678-DB87-25F1-E38B5F2E0774}"/>
          </ac:spMkLst>
        </pc:spChg>
        <pc:spChg chg="add mod">
          <ac:chgData name="Adsley, Philip" userId="d032ee7a-3139-4b87-b735-7d24c7a48dc9" providerId="ADAL" clId="{BA75663E-01A0-4E85-BF17-5E60092401EF}" dt="2025-07-24T01:36:18.509" v="6348" actId="207"/>
          <ac:spMkLst>
            <pc:docMk/>
            <pc:sldMk cId="1863152525" sldId="266"/>
            <ac:spMk id="11" creationId="{3F458211-B601-0764-4961-E7CF34041174}"/>
          </ac:spMkLst>
        </pc:spChg>
        <pc:spChg chg="add del mod">
          <ac:chgData name="Adsley, Philip" userId="d032ee7a-3139-4b87-b735-7d24c7a48dc9" providerId="ADAL" clId="{BA75663E-01A0-4E85-BF17-5E60092401EF}" dt="2025-07-24T01:36:54.279" v="6361" actId="1076"/>
          <ac:spMkLst>
            <pc:docMk/>
            <pc:sldMk cId="1863152525" sldId="266"/>
            <ac:spMk id="12" creationId="{194A1D6E-2A1E-1BF3-C1C0-F454FB4BFB0A}"/>
          </ac:spMkLst>
        </pc:spChg>
        <pc:spChg chg="add mod">
          <ac:chgData name="Adsley, Philip" userId="d032ee7a-3139-4b87-b735-7d24c7a48dc9" providerId="ADAL" clId="{BA75663E-01A0-4E85-BF17-5E60092401EF}" dt="2025-07-24T01:37:31.351" v="6388" actId="207"/>
          <ac:spMkLst>
            <pc:docMk/>
            <pc:sldMk cId="1863152525" sldId="266"/>
            <ac:spMk id="13" creationId="{8EA53D47-F15E-B8EA-E4FA-93EE976899E9}"/>
          </ac:spMkLst>
        </pc:spChg>
        <pc:spChg chg="add mod">
          <ac:chgData name="Adsley, Philip" userId="d032ee7a-3139-4b87-b735-7d24c7a48dc9" providerId="ADAL" clId="{BA75663E-01A0-4E85-BF17-5E60092401EF}" dt="2025-07-24T01:37:48.606" v="6399" actId="1076"/>
          <ac:spMkLst>
            <pc:docMk/>
            <pc:sldMk cId="1863152525" sldId="266"/>
            <ac:spMk id="14" creationId="{0735E07D-BCB4-FC8B-33CF-9FFC89C9B0DB}"/>
          </ac:spMkLst>
        </pc:spChg>
        <pc:cxnChg chg="add mod">
          <ac:chgData name="Adsley, Philip" userId="d032ee7a-3139-4b87-b735-7d24c7a48dc9" providerId="ADAL" clId="{BA75663E-01A0-4E85-BF17-5E60092401EF}" dt="2025-07-24T01:32:31.082" v="6319" actId="1076"/>
          <ac:cxnSpMkLst>
            <pc:docMk/>
            <pc:sldMk cId="1863152525" sldId="266"/>
            <ac:cxnSpMk id="6" creationId="{39A92B49-4E31-518D-9E81-CCB6EDDE31F9}"/>
          </ac:cxnSpMkLst>
        </pc:cxnChg>
        <pc:cxnChg chg="add mod">
          <ac:chgData name="Adsley, Philip" userId="d032ee7a-3139-4b87-b735-7d24c7a48dc9" providerId="ADAL" clId="{BA75663E-01A0-4E85-BF17-5E60092401EF}" dt="2025-07-24T01:33:12.067" v="6325" actId="208"/>
          <ac:cxnSpMkLst>
            <pc:docMk/>
            <pc:sldMk cId="1863152525" sldId="266"/>
            <ac:cxnSpMk id="8" creationId="{9D223487-A5B7-5E6D-E34E-53DEA72ADA75}"/>
          </ac:cxnSpMkLst>
        </pc:cxnChg>
      </pc:sldChg>
      <pc:sldChg chg="addSp modSp add mod">
        <pc:chgData name="Adsley, Philip" userId="d032ee7a-3139-4b87-b735-7d24c7a48dc9" providerId="ADAL" clId="{BA75663E-01A0-4E85-BF17-5E60092401EF}" dt="2025-07-24T00:56:33.319" v="6183" actId="1076"/>
        <pc:sldMkLst>
          <pc:docMk/>
          <pc:sldMk cId="2378232244" sldId="267"/>
        </pc:sldMkLst>
        <pc:spChg chg="mod">
          <ac:chgData name="Adsley, Philip" userId="d032ee7a-3139-4b87-b735-7d24c7a48dc9" providerId="ADAL" clId="{BA75663E-01A0-4E85-BF17-5E60092401EF}" dt="2025-07-17T22:05:52.759" v="609" actId="20577"/>
          <ac:spMkLst>
            <pc:docMk/>
            <pc:sldMk cId="2378232244" sldId="267"/>
            <ac:spMk id="2" creationId="{86216D88-547C-B432-944B-D2589CEC495C}"/>
          </ac:spMkLst>
        </pc:spChg>
        <pc:spChg chg="add mod">
          <ac:chgData name="Adsley, Philip" userId="d032ee7a-3139-4b87-b735-7d24c7a48dc9" providerId="ADAL" clId="{BA75663E-01A0-4E85-BF17-5E60092401EF}" dt="2025-07-21T19:47:01.353" v="2029" actId="20577"/>
          <ac:spMkLst>
            <pc:docMk/>
            <pc:sldMk cId="2378232244" sldId="267"/>
            <ac:spMk id="3" creationId="{3F1D4F81-BFDE-7740-5960-0CABD390F873}"/>
          </ac:spMkLst>
        </pc:spChg>
        <pc:spChg chg="add mod">
          <ac:chgData name="Adsley, Philip" userId="d032ee7a-3139-4b87-b735-7d24c7a48dc9" providerId="ADAL" clId="{BA75663E-01A0-4E85-BF17-5E60092401EF}" dt="2025-07-24T00:56:33.319" v="6183" actId="1076"/>
          <ac:spMkLst>
            <pc:docMk/>
            <pc:sldMk cId="2378232244" sldId="267"/>
            <ac:spMk id="5" creationId="{1330BAEA-A1F8-7E50-A087-02D5219C4DBB}"/>
          </ac:spMkLst>
        </pc:spChg>
        <pc:picChg chg="add mod">
          <ac:chgData name="Adsley, Philip" userId="d032ee7a-3139-4b87-b735-7d24c7a48dc9" providerId="ADAL" clId="{BA75663E-01A0-4E85-BF17-5E60092401EF}" dt="2025-07-24T00:56:24.962" v="6181" actId="14100"/>
          <ac:picMkLst>
            <pc:docMk/>
            <pc:sldMk cId="2378232244" sldId="267"/>
            <ac:picMk id="4" creationId="{FE0F78F2-91FF-66E5-A836-7C3CD8AF2C6B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01:57:36.738" v="6809" actId="1076"/>
        <pc:sldMkLst>
          <pc:docMk/>
          <pc:sldMk cId="3933420160" sldId="268"/>
        </pc:sldMkLst>
        <pc:spChg chg="mod">
          <ac:chgData name="Adsley, Philip" userId="d032ee7a-3139-4b87-b735-7d24c7a48dc9" providerId="ADAL" clId="{BA75663E-01A0-4E85-BF17-5E60092401EF}" dt="2025-07-23T22:27:13.974" v="4857" actId="20577"/>
          <ac:spMkLst>
            <pc:docMk/>
            <pc:sldMk cId="3933420160" sldId="268"/>
            <ac:spMk id="2" creationId="{85B8CC80-6D48-D562-0BD0-464A3A1443CE}"/>
          </ac:spMkLst>
        </pc:spChg>
        <pc:spChg chg="add mod">
          <ac:chgData name="Adsley, Philip" userId="d032ee7a-3139-4b87-b735-7d24c7a48dc9" providerId="ADAL" clId="{BA75663E-01A0-4E85-BF17-5E60092401EF}" dt="2025-07-24T00:27:31.313" v="5786" actId="20577"/>
          <ac:spMkLst>
            <pc:docMk/>
            <pc:sldMk cId="3933420160" sldId="268"/>
            <ac:spMk id="3" creationId="{DFFF8F25-0AF7-53AB-3742-97447FE62A54}"/>
          </ac:spMkLst>
        </pc:spChg>
        <pc:spChg chg="add mod">
          <ac:chgData name="Adsley, Philip" userId="d032ee7a-3139-4b87-b735-7d24c7a48dc9" providerId="ADAL" clId="{BA75663E-01A0-4E85-BF17-5E60092401EF}" dt="2025-07-24T01:57:36.738" v="6809" actId="1076"/>
          <ac:spMkLst>
            <pc:docMk/>
            <pc:sldMk cId="3933420160" sldId="268"/>
            <ac:spMk id="5" creationId="{342604E5-CE4B-DB30-DFE1-B50B747CA7F1}"/>
          </ac:spMkLst>
        </pc:spChg>
        <pc:picChg chg="add mod">
          <ac:chgData name="Adsley, Philip" userId="d032ee7a-3139-4b87-b735-7d24c7a48dc9" providerId="ADAL" clId="{BA75663E-01A0-4E85-BF17-5E60092401EF}" dt="2025-07-24T01:57:33.178" v="6808" actId="14100"/>
          <ac:picMkLst>
            <pc:docMk/>
            <pc:sldMk cId="3933420160" sldId="268"/>
            <ac:picMk id="4" creationId="{385CFCA3-2CE8-B913-C2B9-EA6C2E039EA6}"/>
          </ac:picMkLst>
        </pc:picChg>
      </pc:sldChg>
      <pc:sldChg chg="addSp modSp add mod">
        <pc:chgData name="Adsley, Philip" userId="d032ee7a-3139-4b87-b735-7d24c7a48dc9" providerId="ADAL" clId="{BA75663E-01A0-4E85-BF17-5E60092401EF}" dt="2025-07-22T23:48:58.508" v="3899"/>
        <pc:sldMkLst>
          <pc:docMk/>
          <pc:sldMk cId="732407359" sldId="269"/>
        </pc:sldMkLst>
        <pc:spChg chg="mod">
          <ac:chgData name="Adsley, Philip" userId="d032ee7a-3139-4b87-b735-7d24c7a48dc9" providerId="ADAL" clId="{BA75663E-01A0-4E85-BF17-5E60092401EF}" dt="2025-07-17T22:06:25.322" v="674" actId="6549"/>
          <ac:spMkLst>
            <pc:docMk/>
            <pc:sldMk cId="732407359" sldId="269"/>
            <ac:spMk id="2" creationId="{D185B039-A2EB-51ED-F0F3-15BB1A108A0F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5" creationId="{E6676B6E-3CBC-E42D-651F-6DCE664C1442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7" creationId="{F601A5AF-3944-D5C6-DEA5-4EF7D51F07B7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9" creationId="{47293189-E53D-B7B3-1631-23BE286017CD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1" creationId="{7093DD96-084A-B80D-8642-1336B44FE5F4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4" creationId="{6B7921C5-3546-CB2D-0D0A-DD7454B4B7DB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5" creationId="{0990BAC5-7AF7-0943-ABBA-896A4852935A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6" creationId="{61B7EE09-7087-D325-5214-23DBEED93111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7" creationId="{94C3035E-020B-279E-C04C-8711CDF94EEA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18" creationId="{568B96FD-A577-188F-C49C-78E4B5806D76}"/>
          </ac:spMkLst>
        </pc:spChg>
        <pc:spChg chg="add mod">
          <ac:chgData name="Adsley, Philip" userId="d032ee7a-3139-4b87-b735-7d24c7a48dc9" providerId="ADAL" clId="{BA75663E-01A0-4E85-BF17-5E60092401EF}" dt="2025-07-22T23:48:58.508" v="3899"/>
          <ac:spMkLst>
            <pc:docMk/>
            <pc:sldMk cId="732407359" sldId="269"/>
            <ac:spMk id="22" creationId="{7CE0B3CA-F0AC-8C63-0671-2EC05A4C3B49}"/>
          </ac:spMkLst>
        </pc:spChg>
      </pc:sldChg>
      <pc:sldChg chg="addSp modSp add mod">
        <pc:chgData name="Adsley, Philip" userId="d032ee7a-3139-4b87-b735-7d24c7a48dc9" providerId="ADAL" clId="{BA75663E-01A0-4E85-BF17-5E60092401EF}" dt="2025-07-24T01:11:21.312" v="6229" actId="14100"/>
        <pc:sldMkLst>
          <pc:docMk/>
          <pc:sldMk cId="1161555252" sldId="270"/>
        </pc:sldMkLst>
        <pc:spChg chg="mod">
          <ac:chgData name="Adsley, Philip" userId="d032ee7a-3139-4b87-b735-7d24c7a48dc9" providerId="ADAL" clId="{BA75663E-01A0-4E85-BF17-5E60092401EF}" dt="2025-07-17T22:06:44.080" v="710" actId="20577"/>
          <ac:spMkLst>
            <pc:docMk/>
            <pc:sldMk cId="1161555252" sldId="270"/>
            <ac:spMk id="2" creationId="{B98D87A7-B886-6380-4069-4EDC90EAB1EE}"/>
          </ac:spMkLst>
        </pc:spChg>
        <pc:spChg chg="add mod">
          <ac:chgData name="Adsley, Philip" userId="d032ee7a-3139-4b87-b735-7d24c7a48dc9" providerId="ADAL" clId="{BA75663E-01A0-4E85-BF17-5E60092401EF}" dt="2025-07-24T00:55:05.718" v="6173" actId="20577"/>
          <ac:spMkLst>
            <pc:docMk/>
            <pc:sldMk cId="1161555252" sldId="270"/>
            <ac:spMk id="3" creationId="{45A78FBB-3A6C-FDC0-E818-22ADFE24DC85}"/>
          </ac:spMkLst>
        </pc:spChg>
        <pc:spChg chg="add mod">
          <ac:chgData name="Adsley, Philip" userId="d032ee7a-3139-4b87-b735-7d24c7a48dc9" providerId="ADAL" clId="{BA75663E-01A0-4E85-BF17-5E60092401EF}" dt="2025-07-24T01:11:21.312" v="6229" actId="14100"/>
          <ac:spMkLst>
            <pc:docMk/>
            <pc:sldMk cId="1161555252" sldId="270"/>
            <ac:spMk id="7" creationId="{3F67EA52-1C86-1EA2-8D8F-F25A41B7927C}"/>
          </ac:spMkLst>
        </pc:spChg>
        <pc:picChg chg="add mod">
          <ac:chgData name="Adsley, Philip" userId="d032ee7a-3139-4b87-b735-7d24c7a48dc9" providerId="ADAL" clId="{BA75663E-01A0-4E85-BF17-5E60092401EF}" dt="2025-07-24T01:10:54.103" v="6225" actId="1076"/>
          <ac:picMkLst>
            <pc:docMk/>
            <pc:sldMk cId="1161555252" sldId="270"/>
            <ac:picMk id="5" creationId="{5A76A996-F650-BEE4-C177-89457DDCC286}"/>
          </ac:picMkLst>
        </pc:picChg>
      </pc:sldChg>
      <pc:sldChg chg="addSp delSp modSp add mod">
        <pc:chgData name="Adsley, Philip" userId="d032ee7a-3139-4b87-b735-7d24c7a48dc9" providerId="ADAL" clId="{BA75663E-01A0-4E85-BF17-5E60092401EF}" dt="2025-07-24T01:58:03.986" v="6811" actId="1076"/>
        <pc:sldMkLst>
          <pc:docMk/>
          <pc:sldMk cId="464958537" sldId="271"/>
        </pc:sldMkLst>
        <pc:spChg chg="mod">
          <ac:chgData name="Adsley, Philip" userId="d032ee7a-3139-4b87-b735-7d24c7a48dc9" providerId="ADAL" clId="{BA75663E-01A0-4E85-BF17-5E60092401EF}" dt="2025-07-24T01:56:28.114" v="6798" actId="313"/>
          <ac:spMkLst>
            <pc:docMk/>
            <pc:sldMk cId="464958537" sldId="271"/>
            <ac:spMk id="2" creationId="{941DF094-0B55-84CF-C61A-5F792457A4DD}"/>
          </ac:spMkLst>
        </pc:spChg>
        <pc:spChg chg="add mod">
          <ac:chgData name="Adsley, Philip" userId="d032ee7a-3139-4b87-b735-7d24c7a48dc9" providerId="ADAL" clId="{BA75663E-01A0-4E85-BF17-5E60092401EF}" dt="2025-07-24T01:58:03.986" v="6811" actId="1076"/>
          <ac:spMkLst>
            <pc:docMk/>
            <pc:sldMk cId="464958537" sldId="271"/>
            <ac:spMk id="6" creationId="{013298DC-DE9F-10CE-0E19-AF5FA63FACB8}"/>
          </ac:spMkLst>
        </pc:spChg>
        <pc:spChg chg="mod">
          <ac:chgData name="Adsley, Philip" userId="d032ee7a-3139-4b87-b735-7d24c7a48dc9" providerId="ADAL" clId="{BA75663E-01A0-4E85-BF17-5E60092401EF}" dt="2025-07-24T01:52:20.645" v="6689" actId="14100"/>
          <ac:spMkLst>
            <pc:docMk/>
            <pc:sldMk cId="464958537" sldId="271"/>
            <ac:spMk id="8" creationId="{22CAFCF0-5382-1E51-DDF5-148DA05AF239}"/>
          </ac:spMkLst>
        </pc:spChg>
        <pc:grpChg chg="add mod">
          <ac:chgData name="Adsley, Philip" userId="d032ee7a-3139-4b87-b735-7d24c7a48dc9" providerId="ADAL" clId="{BA75663E-01A0-4E85-BF17-5E60092401EF}" dt="2025-07-24T01:52:20.645" v="6689" actId="14100"/>
          <ac:grpSpMkLst>
            <pc:docMk/>
            <pc:sldMk cId="464958537" sldId="271"/>
            <ac:grpSpMk id="7" creationId="{7657724B-9A32-E861-E6DB-3BF7080D736F}"/>
          </ac:grpSpMkLst>
        </pc:grpChg>
        <pc:picChg chg="mod">
          <ac:chgData name="Adsley, Philip" userId="d032ee7a-3139-4b87-b735-7d24c7a48dc9" providerId="ADAL" clId="{BA75663E-01A0-4E85-BF17-5E60092401EF}" dt="2025-07-24T01:52:20.645" v="6689" actId="14100"/>
          <ac:picMkLst>
            <pc:docMk/>
            <pc:sldMk cId="464958537" sldId="271"/>
            <ac:picMk id="9" creationId="{F9FC4578-D9FA-EA80-30C7-84E432ED33A4}"/>
          </ac:picMkLst>
        </pc:picChg>
        <pc:picChg chg="add mod">
          <ac:chgData name="Adsley, Philip" userId="d032ee7a-3139-4b87-b735-7d24c7a48dc9" providerId="ADAL" clId="{BA75663E-01A0-4E85-BF17-5E60092401EF}" dt="2025-07-24T01:52:32.965" v="6694" actId="1076"/>
          <ac:picMkLst>
            <pc:docMk/>
            <pc:sldMk cId="464958537" sldId="271"/>
            <ac:picMk id="11" creationId="{15FAF36C-D6AF-3CDF-781E-917C93148B37}"/>
          </ac:picMkLst>
        </pc:picChg>
      </pc:sldChg>
      <pc:sldChg chg="addSp modSp add mod">
        <pc:chgData name="Adsley, Philip" userId="d032ee7a-3139-4b87-b735-7d24c7a48dc9" providerId="ADAL" clId="{BA75663E-01A0-4E85-BF17-5E60092401EF}" dt="2025-07-22T00:07:41.548" v="2377" actId="20577"/>
        <pc:sldMkLst>
          <pc:docMk/>
          <pc:sldMk cId="1186457044" sldId="272"/>
        </pc:sldMkLst>
        <pc:spChg chg="mod">
          <ac:chgData name="Adsley, Philip" userId="d032ee7a-3139-4b87-b735-7d24c7a48dc9" providerId="ADAL" clId="{BA75663E-01A0-4E85-BF17-5E60092401EF}" dt="2025-07-17T22:07:22.706" v="787" actId="20577"/>
          <ac:spMkLst>
            <pc:docMk/>
            <pc:sldMk cId="1186457044" sldId="272"/>
            <ac:spMk id="2" creationId="{BCE4BCA1-1EDC-AF3C-6824-4CC9FCD04032}"/>
          </ac:spMkLst>
        </pc:spChg>
        <pc:spChg chg="add mod">
          <ac:chgData name="Adsley, Philip" userId="d032ee7a-3139-4b87-b735-7d24c7a48dc9" providerId="ADAL" clId="{BA75663E-01A0-4E85-BF17-5E60092401EF}" dt="2025-07-22T00:07:41.548" v="2377" actId="20577"/>
          <ac:spMkLst>
            <pc:docMk/>
            <pc:sldMk cId="1186457044" sldId="272"/>
            <ac:spMk id="5" creationId="{28CBDBF5-1739-7772-F31A-2284C412A514}"/>
          </ac:spMkLst>
        </pc:spChg>
        <pc:picChg chg="add mod">
          <ac:chgData name="Adsley, Philip" userId="d032ee7a-3139-4b87-b735-7d24c7a48dc9" providerId="ADAL" clId="{BA75663E-01A0-4E85-BF17-5E60092401EF}" dt="2025-07-22T00:02:59.173" v="2053" actId="1076"/>
          <ac:picMkLst>
            <pc:docMk/>
            <pc:sldMk cId="1186457044" sldId="272"/>
            <ac:picMk id="4" creationId="{49B65D98-9CB6-F11F-AE74-470AF5A9CCAB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01:41:00.953" v="6467" actId="20577"/>
        <pc:sldMkLst>
          <pc:docMk/>
          <pc:sldMk cId="3647066886" sldId="273"/>
        </pc:sldMkLst>
        <pc:spChg chg="mod">
          <ac:chgData name="Adsley, Philip" userId="d032ee7a-3139-4b87-b735-7d24c7a48dc9" providerId="ADAL" clId="{BA75663E-01A0-4E85-BF17-5E60092401EF}" dt="2025-07-17T22:07:52.490" v="853" actId="20577"/>
          <ac:spMkLst>
            <pc:docMk/>
            <pc:sldMk cId="3647066886" sldId="273"/>
            <ac:spMk id="2" creationId="{3728A855-5866-8B33-56EB-A6EB8D8965AE}"/>
          </ac:spMkLst>
        </pc:spChg>
        <pc:spChg chg="add mod">
          <ac:chgData name="Adsley, Philip" userId="d032ee7a-3139-4b87-b735-7d24c7a48dc9" providerId="ADAL" clId="{BA75663E-01A0-4E85-BF17-5E60092401EF}" dt="2025-07-17T22:12:18.597" v="1191" actId="20577"/>
          <ac:spMkLst>
            <pc:docMk/>
            <pc:sldMk cId="3647066886" sldId="273"/>
            <ac:spMk id="3" creationId="{3874F6E6-AB4F-1CE7-F299-F1EE9D81561D}"/>
          </ac:spMkLst>
        </pc:spChg>
        <pc:spChg chg="add mod">
          <ac:chgData name="Adsley, Philip" userId="d032ee7a-3139-4b87-b735-7d24c7a48dc9" providerId="ADAL" clId="{BA75663E-01A0-4E85-BF17-5E60092401EF}" dt="2025-07-24T01:41:00.953" v="6467" actId="20577"/>
          <ac:spMkLst>
            <pc:docMk/>
            <pc:sldMk cId="3647066886" sldId="273"/>
            <ac:spMk id="8" creationId="{2CAED600-AAD1-F5D8-FCA8-E1FA64C4FEAB}"/>
          </ac:spMkLst>
        </pc:spChg>
        <pc:picChg chg="add mod">
          <ac:chgData name="Adsley, Philip" userId="d032ee7a-3139-4b87-b735-7d24c7a48dc9" providerId="ADAL" clId="{BA75663E-01A0-4E85-BF17-5E60092401EF}" dt="2025-07-24T01:39:54.253" v="6404" actId="1076"/>
          <ac:picMkLst>
            <pc:docMk/>
            <pc:sldMk cId="3647066886" sldId="273"/>
            <ac:picMk id="5" creationId="{AAA11BDC-F78A-CA01-663C-3882F1B9B23A}"/>
          </ac:picMkLst>
        </pc:picChg>
        <pc:picChg chg="add mod">
          <ac:chgData name="Adsley, Philip" userId="d032ee7a-3139-4b87-b735-7d24c7a48dc9" providerId="ADAL" clId="{BA75663E-01A0-4E85-BF17-5E60092401EF}" dt="2025-07-24T01:40:34.130" v="6407" actId="1076"/>
          <ac:picMkLst>
            <pc:docMk/>
            <pc:sldMk cId="3647066886" sldId="273"/>
            <ac:picMk id="7" creationId="{3A394AD3-6CA0-87CC-CA7C-D83535F7EC9D}"/>
          </ac:picMkLst>
        </pc:picChg>
        <pc:picChg chg="add mod">
          <ac:chgData name="Adsley, Philip" userId="d032ee7a-3139-4b87-b735-7d24c7a48dc9" providerId="ADAL" clId="{BA75663E-01A0-4E85-BF17-5E60092401EF}" dt="2025-07-24T01:38:13.538" v="6401" actId="1076"/>
          <ac:picMkLst>
            <pc:docMk/>
            <pc:sldMk cId="3647066886" sldId="273"/>
            <ac:picMk id="1026" creationId="{800F12CE-5CB8-383C-9551-E441C484FD8B}"/>
          </ac:picMkLst>
        </pc:picChg>
      </pc:sldChg>
      <pc:sldChg chg="del">
        <pc:chgData name="Adsley, Philip" userId="d032ee7a-3139-4b87-b735-7d24c7a48dc9" providerId="ADAL" clId="{BA75663E-01A0-4E85-BF17-5E60092401EF}" dt="2025-07-24T01:41:12.811" v="6468" actId="47"/>
        <pc:sldMkLst>
          <pc:docMk/>
          <pc:sldMk cId="1128922687" sldId="274"/>
        </pc:sldMkLst>
      </pc:sldChg>
      <pc:sldChg chg="addSp delSp modSp mod">
        <pc:chgData name="Adsley, Philip" userId="d032ee7a-3139-4b87-b735-7d24c7a48dc9" providerId="ADAL" clId="{BA75663E-01A0-4E85-BF17-5E60092401EF}" dt="2025-07-24T01:59:13.657" v="7031" actId="20577"/>
        <pc:sldMkLst>
          <pc:docMk/>
          <pc:sldMk cId="3523223342" sldId="275"/>
        </pc:sldMkLst>
        <pc:spChg chg="mod">
          <ac:chgData name="Adsley, Philip" userId="d032ee7a-3139-4b87-b735-7d24c7a48dc9" providerId="ADAL" clId="{BA75663E-01A0-4E85-BF17-5E60092401EF}" dt="2025-07-24T01:56:31.134" v="6801" actId="313"/>
          <ac:spMkLst>
            <pc:docMk/>
            <pc:sldMk cId="3523223342" sldId="275"/>
            <ac:spMk id="2" creationId="{0BDF3134-F1B8-8E87-81EF-AB71D2B0F27D}"/>
          </ac:spMkLst>
        </pc:spChg>
        <pc:spChg chg="add mod">
          <ac:chgData name="Adsley, Philip" userId="d032ee7a-3139-4b87-b735-7d24c7a48dc9" providerId="ADAL" clId="{BA75663E-01A0-4E85-BF17-5E60092401EF}" dt="2025-07-24T01:57:54.772" v="6810"/>
          <ac:spMkLst>
            <pc:docMk/>
            <pc:sldMk cId="3523223342" sldId="275"/>
            <ac:spMk id="5" creationId="{54F0F335-E4BC-5C49-8490-2F1CA349BC6C}"/>
          </ac:spMkLst>
        </pc:spChg>
        <pc:spChg chg="add del">
          <ac:chgData name="Adsley, Philip" userId="d032ee7a-3139-4b87-b735-7d24c7a48dc9" providerId="ADAL" clId="{BA75663E-01A0-4E85-BF17-5E60092401EF}" dt="2025-07-24T01:58:10.948" v="6813" actId="22"/>
          <ac:spMkLst>
            <pc:docMk/>
            <pc:sldMk cId="3523223342" sldId="275"/>
            <ac:spMk id="7" creationId="{28EA82BB-7A29-5274-A00C-5BB06437D8C4}"/>
          </ac:spMkLst>
        </pc:spChg>
        <pc:spChg chg="add del">
          <ac:chgData name="Adsley, Philip" userId="d032ee7a-3139-4b87-b735-7d24c7a48dc9" providerId="ADAL" clId="{BA75663E-01A0-4E85-BF17-5E60092401EF}" dt="2025-07-24T01:58:12.900" v="6815" actId="22"/>
          <ac:spMkLst>
            <pc:docMk/>
            <pc:sldMk cId="3523223342" sldId="275"/>
            <ac:spMk id="9" creationId="{FA93188A-46F3-374A-E57F-4BDA355EDB22}"/>
          </ac:spMkLst>
        </pc:spChg>
        <pc:spChg chg="add mod">
          <ac:chgData name="Adsley, Philip" userId="d032ee7a-3139-4b87-b735-7d24c7a48dc9" providerId="ADAL" clId="{BA75663E-01A0-4E85-BF17-5E60092401EF}" dt="2025-07-24T01:59:13.657" v="7031" actId="20577"/>
          <ac:spMkLst>
            <pc:docMk/>
            <pc:sldMk cId="3523223342" sldId="275"/>
            <ac:spMk id="10" creationId="{0CFB0A22-BFAC-6817-9356-4E4757F2A8AB}"/>
          </ac:spMkLst>
        </pc:spChg>
        <pc:picChg chg="add mod">
          <ac:chgData name="Adsley, Philip" userId="d032ee7a-3139-4b87-b735-7d24c7a48dc9" providerId="ADAL" clId="{BA75663E-01A0-4E85-BF17-5E60092401EF}" dt="2025-07-24T01:57:54.772" v="6810"/>
          <ac:picMkLst>
            <pc:docMk/>
            <pc:sldMk cId="3523223342" sldId="275"/>
            <ac:picMk id="3" creationId="{6B592064-1A06-9099-BCAC-86B6114FBD54}"/>
          </ac:picMkLst>
        </pc:picChg>
        <pc:picChg chg="add mod">
          <ac:chgData name="Adsley, Philip" userId="d032ee7a-3139-4b87-b735-7d24c7a48dc9" providerId="ADAL" clId="{BA75663E-01A0-4E85-BF17-5E60092401EF}" dt="2025-07-24T01:57:54.772" v="6810"/>
          <ac:picMkLst>
            <pc:docMk/>
            <pc:sldMk cId="3523223342" sldId="275"/>
            <ac:picMk id="4" creationId="{B0A31DF8-022D-0F9D-334F-8773CC7D9971}"/>
          </ac:picMkLst>
        </pc:picChg>
      </pc:sldChg>
      <pc:sldChg chg="add del">
        <pc:chgData name="Adsley, Philip" userId="d032ee7a-3139-4b87-b735-7d24c7a48dc9" providerId="ADAL" clId="{BA75663E-01A0-4E85-BF17-5E60092401EF}" dt="2025-07-24T00:35:29.748" v="5798" actId="47"/>
        <pc:sldMkLst>
          <pc:docMk/>
          <pc:sldMk cId="990176965" sldId="276"/>
        </pc:sldMkLst>
      </pc:sldChg>
      <pc:sldChg chg="addSp modSp add mod">
        <pc:chgData name="Adsley, Philip" userId="d032ee7a-3139-4b87-b735-7d24c7a48dc9" providerId="ADAL" clId="{BA75663E-01A0-4E85-BF17-5E60092401EF}" dt="2025-07-23T22:19:57.606" v="4332" actId="207"/>
        <pc:sldMkLst>
          <pc:docMk/>
          <pc:sldMk cId="0" sldId="277"/>
        </pc:sldMkLst>
        <pc:spChg chg="add mod ord">
          <ac:chgData name="Adsley, Philip" userId="d032ee7a-3139-4b87-b735-7d24c7a48dc9" providerId="ADAL" clId="{BA75663E-01A0-4E85-BF17-5E60092401EF}" dt="2025-07-19T21:00:24.254" v="1207" actId="164"/>
          <ac:spMkLst>
            <pc:docMk/>
            <pc:sldMk cId="0" sldId="277"/>
            <ac:spMk id="2" creationId="{9D1CACB7-D79D-A4FE-169D-62BE0856DEFA}"/>
          </ac:spMkLst>
        </pc:spChg>
        <pc:spChg chg="mod">
          <ac:chgData name="Adsley, Philip" userId="d032ee7a-3139-4b87-b735-7d24c7a48dc9" providerId="ADAL" clId="{BA75663E-01A0-4E85-BF17-5E60092401EF}" dt="2025-07-19T20:58:56.195" v="1198" actId="207"/>
          <ac:spMkLst>
            <pc:docMk/>
            <pc:sldMk cId="0" sldId="277"/>
            <ac:spMk id="264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3T22:19:57.606" v="4332" actId="207"/>
          <ac:spMkLst>
            <pc:docMk/>
            <pc:sldMk cId="0" sldId="277"/>
            <ac:spMk id="265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1:00:24.254" v="1207" actId="164"/>
          <ac:spMkLst>
            <pc:docMk/>
            <pc:sldMk cId="0" sldId="277"/>
            <ac:spMk id="269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1:00:24.254" v="1207" actId="164"/>
          <ac:spMkLst>
            <pc:docMk/>
            <pc:sldMk cId="0" sldId="277"/>
            <ac:spMk id="271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1:00:24.254" v="1207" actId="164"/>
          <ac:spMkLst>
            <pc:docMk/>
            <pc:sldMk cId="0" sldId="277"/>
            <ac:spMk id="272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1:00:24.254" v="1207" actId="164"/>
          <ac:spMkLst>
            <pc:docMk/>
            <pc:sldMk cId="0" sldId="277"/>
            <ac:spMk id="273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3T22:19:40.636" v="4329" actId="208"/>
          <ac:spMkLst>
            <pc:docMk/>
            <pc:sldMk cId="0" sldId="277"/>
            <ac:spMk id="276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3T22:19:29.758" v="4326" actId="207"/>
          <ac:spMkLst>
            <pc:docMk/>
            <pc:sldMk cId="0" sldId="277"/>
            <ac:spMk id="277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3T22:19:46.144" v="4330" actId="207"/>
          <ac:spMkLst>
            <pc:docMk/>
            <pc:sldMk cId="0" sldId="277"/>
            <ac:spMk id="279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0:59:44.730" v="1202" actId="207"/>
          <ac:spMkLst>
            <pc:docMk/>
            <pc:sldMk cId="0" sldId="277"/>
            <ac:spMk id="287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19T20:59:48.516" v="1203" actId="207"/>
          <ac:spMkLst>
            <pc:docMk/>
            <pc:sldMk cId="0" sldId="277"/>
            <ac:spMk id="288" creationId="{00000000-0000-0000-0000-000000000000}"/>
          </ac:spMkLst>
        </pc:spChg>
        <pc:picChg chg="mod">
          <ac:chgData name="Adsley, Philip" userId="d032ee7a-3139-4b87-b735-7d24c7a48dc9" providerId="ADAL" clId="{BA75663E-01A0-4E85-BF17-5E60092401EF}" dt="2025-07-19T21:00:37.450" v="1209" actId="1076"/>
          <ac:picMkLst>
            <pc:docMk/>
            <pc:sldMk cId="0" sldId="277"/>
            <ac:picMk id="266" creationId="{00000000-0000-0000-0000-000000000000}"/>
          </ac:picMkLst>
        </pc:picChg>
        <pc:picChg chg="mod">
          <ac:chgData name="Adsley, Philip" userId="d032ee7a-3139-4b87-b735-7d24c7a48dc9" providerId="ADAL" clId="{BA75663E-01A0-4E85-BF17-5E60092401EF}" dt="2025-07-19T21:00:24.254" v="1207" actId="164"/>
          <ac:picMkLst>
            <pc:docMk/>
            <pc:sldMk cId="0" sldId="277"/>
            <ac:picMk id="274" creationId="{00000000-0000-0000-0000-000000000000}"/>
          </ac:picMkLst>
        </pc:picChg>
        <pc:picChg chg="mod">
          <ac:chgData name="Adsley, Philip" userId="d032ee7a-3139-4b87-b735-7d24c7a48dc9" providerId="ADAL" clId="{BA75663E-01A0-4E85-BF17-5E60092401EF}" dt="2025-07-19T21:00:24.254" v="1207" actId="164"/>
          <ac:picMkLst>
            <pc:docMk/>
            <pc:sldMk cId="0" sldId="277"/>
            <ac:picMk id="275" creationId="{00000000-0000-0000-0000-000000000000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00:57:49.527" v="6190" actId="255"/>
        <pc:sldMkLst>
          <pc:docMk/>
          <pc:sldMk cId="0" sldId="278"/>
        </pc:sldMkLst>
        <pc:spChg chg="mod">
          <ac:chgData name="Adsley, Philip" userId="d032ee7a-3139-4b87-b735-7d24c7a48dc9" providerId="ADAL" clId="{BA75663E-01A0-4E85-BF17-5E60092401EF}" dt="2025-07-21T19:39:19.066" v="1212" actId="207"/>
          <ac:spMkLst>
            <pc:docMk/>
            <pc:sldMk cId="0" sldId="278"/>
            <ac:spMk id="293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1T19:39:25.024" v="1236" actId="20577"/>
          <ac:spMkLst>
            <pc:docMk/>
            <pc:sldMk cId="0" sldId="278"/>
            <ac:spMk id="294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4T00:57:49.527" v="6190" actId="255"/>
          <ac:spMkLst>
            <pc:docMk/>
            <pc:sldMk cId="0" sldId="278"/>
            <ac:spMk id="296" creationId="{00000000-0000-0000-0000-000000000000}"/>
          </ac:spMkLst>
        </pc:spChg>
        <pc:grpChg chg="add mod">
          <ac:chgData name="Adsley, Philip" userId="d032ee7a-3139-4b87-b735-7d24c7a48dc9" providerId="ADAL" clId="{BA75663E-01A0-4E85-BF17-5E60092401EF}" dt="2025-07-24T00:57:17.630" v="6186" actId="14100"/>
          <ac:grpSpMkLst>
            <pc:docMk/>
            <pc:sldMk cId="0" sldId="278"/>
            <ac:grpSpMk id="2" creationId="{6A9F3BF4-49E1-A0F0-FECE-F3E67F0CD875}"/>
          </ac:grpSpMkLst>
        </pc:grpChg>
        <pc:picChg chg="mod">
          <ac:chgData name="Adsley, Philip" userId="d032ee7a-3139-4b87-b735-7d24c7a48dc9" providerId="ADAL" clId="{BA75663E-01A0-4E85-BF17-5E60092401EF}" dt="2025-07-24T00:57:13.714" v="6185" actId="164"/>
          <ac:picMkLst>
            <pc:docMk/>
            <pc:sldMk cId="0" sldId="278"/>
            <ac:picMk id="295" creationId="{00000000-0000-0000-0000-000000000000}"/>
          </ac:picMkLst>
        </pc:picChg>
        <pc:picChg chg="mod">
          <ac:chgData name="Adsley, Philip" userId="d032ee7a-3139-4b87-b735-7d24c7a48dc9" providerId="ADAL" clId="{BA75663E-01A0-4E85-BF17-5E60092401EF}" dt="2025-07-24T00:57:05.770" v="6184" actId="1076"/>
          <ac:picMkLst>
            <pc:docMk/>
            <pc:sldMk cId="0" sldId="278"/>
            <ac:picMk id="297" creationId="{00000000-0000-0000-0000-000000000000}"/>
          </ac:picMkLst>
        </pc:picChg>
      </pc:sldChg>
      <pc:sldChg chg="modSp add mod">
        <pc:chgData name="Adsley, Philip" userId="d032ee7a-3139-4b87-b735-7d24c7a48dc9" providerId="ADAL" clId="{BA75663E-01A0-4E85-BF17-5E60092401EF}" dt="2025-07-21T19:48:17.300" v="2031" actId="207"/>
        <pc:sldMkLst>
          <pc:docMk/>
          <pc:sldMk cId="0" sldId="279"/>
        </pc:sldMkLst>
        <pc:spChg chg="mod">
          <ac:chgData name="Adsley, Philip" userId="d032ee7a-3139-4b87-b735-7d24c7a48dc9" providerId="ADAL" clId="{BA75663E-01A0-4E85-BF17-5E60092401EF}" dt="2025-07-21T19:48:05.485" v="2030" actId="207"/>
          <ac:spMkLst>
            <pc:docMk/>
            <pc:sldMk cId="0" sldId="279"/>
            <ac:spMk id="302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1T19:48:17.300" v="2031" actId="207"/>
          <ac:spMkLst>
            <pc:docMk/>
            <pc:sldMk cId="0" sldId="279"/>
            <ac:spMk id="303" creationId="{00000000-0000-0000-0000-000000000000}"/>
          </ac:spMkLst>
        </pc:spChg>
        <pc:spChg chg="mod">
          <ac:chgData name="Adsley, Philip" userId="d032ee7a-3139-4b87-b735-7d24c7a48dc9" providerId="ADAL" clId="{BA75663E-01A0-4E85-BF17-5E60092401EF}" dt="2025-07-21T19:40:44.446" v="1244" actId="208"/>
          <ac:spMkLst>
            <pc:docMk/>
            <pc:sldMk cId="0" sldId="279"/>
            <ac:spMk id="305" creationId="{00000000-0000-0000-0000-000000000000}"/>
          </ac:spMkLst>
        </pc:spChg>
        <pc:picChg chg="mod">
          <ac:chgData name="Adsley, Philip" userId="d032ee7a-3139-4b87-b735-7d24c7a48dc9" providerId="ADAL" clId="{BA75663E-01A0-4E85-BF17-5E60092401EF}" dt="2025-07-21T19:40:29.113" v="1242" actId="207"/>
          <ac:picMkLst>
            <pc:docMk/>
            <pc:sldMk cId="0" sldId="279"/>
            <ac:picMk id="310" creationId="{00000000-0000-0000-0000-000000000000}"/>
          </ac:picMkLst>
        </pc:picChg>
      </pc:sldChg>
      <pc:sldChg chg="addSp modSp add mod">
        <pc:chgData name="Adsley, Philip" userId="d032ee7a-3139-4b87-b735-7d24c7a48dc9" providerId="ADAL" clId="{BA75663E-01A0-4E85-BF17-5E60092401EF}" dt="2025-07-24T00:16:56.731" v="5287" actId="14100"/>
        <pc:sldMkLst>
          <pc:docMk/>
          <pc:sldMk cId="1977036493" sldId="280"/>
        </pc:sldMkLst>
        <pc:spChg chg="mod">
          <ac:chgData name="Adsley, Philip" userId="d032ee7a-3139-4b87-b735-7d24c7a48dc9" providerId="ADAL" clId="{BA75663E-01A0-4E85-BF17-5E60092401EF}" dt="2025-07-21T19:43:11.893" v="1643" actId="255"/>
          <ac:spMkLst>
            <pc:docMk/>
            <pc:sldMk cId="1977036493" sldId="280"/>
            <ac:spMk id="2" creationId="{1573FF89-7AD7-0BDF-2AA0-B4EA36BA15A0}"/>
          </ac:spMkLst>
        </pc:spChg>
        <pc:spChg chg="mod">
          <ac:chgData name="Adsley, Philip" userId="d032ee7a-3139-4b87-b735-7d24c7a48dc9" providerId="ADAL" clId="{BA75663E-01A0-4E85-BF17-5E60092401EF}" dt="2025-07-23T22:26:40.534" v="4845" actId="20577"/>
          <ac:spMkLst>
            <pc:docMk/>
            <pc:sldMk cId="1977036493" sldId="280"/>
            <ac:spMk id="3" creationId="{08CE2480-E73C-3D5A-F1CA-654074A1282F}"/>
          </ac:spMkLst>
        </pc:spChg>
        <pc:picChg chg="add mod">
          <ac:chgData name="Adsley, Philip" userId="d032ee7a-3139-4b87-b735-7d24c7a48dc9" providerId="ADAL" clId="{BA75663E-01A0-4E85-BF17-5E60092401EF}" dt="2025-07-24T00:16:56.731" v="5287" actId="14100"/>
          <ac:picMkLst>
            <pc:docMk/>
            <pc:sldMk cId="1977036493" sldId="280"/>
            <ac:picMk id="5" creationId="{C055AEB0-0FB6-49C1-5545-2946AE77C54B}"/>
          </ac:picMkLst>
        </pc:picChg>
      </pc:sldChg>
      <pc:sldChg chg="addSp modSp add mod ord">
        <pc:chgData name="Adsley, Philip" userId="d032ee7a-3139-4b87-b735-7d24c7a48dc9" providerId="ADAL" clId="{BA75663E-01A0-4E85-BF17-5E60092401EF}" dt="2025-07-23T22:35:10.184" v="4948"/>
        <pc:sldMkLst>
          <pc:docMk/>
          <pc:sldMk cId="0" sldId="281"/>
        </pc:sldMkLst>
        <pc:spChg chg="add mod ord">
          <ac:chgData name="Adsley, Philip" userId="d032ee7a-3139-4b87-b735-7d24c7a48dc9" providerId="ADAL" clId="{BA75663E-01A0-4E85-BF17-5E60092401EF}" dt="2025-07-21T19:46:50.384" v="2012" actId="1076"/>
          <ac:spMkLst>
            <pc:docMk/>
            <pc:sldMk cId="0" sldId="281"/>
            <ac:spMk id="2" creationId="{9DDB88AD-A9F4-6F7D-A313-549CAB7F4B3C}"/>
          </ac:spMkLst>
        </pc:spChg>
      </pc:sldChg>
      <pc:sldChg chg="modSp add del mod">
        <pc:chgData name="Adsley, Philip" userId="d032ee7a-3139-4b87-b735-7d24c7a48dc9" providerId="ADAL" clId="{BA75663E-01A0-4E85-BF17-5E60092401EF}" dt="2025-07-22T23:49:00.857" v="3900" actId="47"/>
        <pc:sldMkLst>
          <pc:docMk/>
          <pc:sldMk cId="0" sldId="282"/>
        </pc:sldMkLst>
      </pc:sldChg>
      <pc:sldChg chg="addSp delSp modSp add mod">
        <pc:chgData name="Adsley, Philip" userId="d032ee7a-3139-4b87-b735-7d24c7a48dc9" providerId="ADAL" clId="{BA75663E-01A0-4E85-BF17-5E60092401EF}" dt="2025-07-22T13:36:21.726" v="2384" actId="1035"/>
        <pc:sldMkLst>
          <pc:docMk/>
          <pc:sldMk cId="2706043485" sldId="283"/>
        </pc:sldMkLst>
        <pc:picChg chg="add mod">
          <ac:chgData name="Adsley, Philip" userId="d032ee7a-3139-4b87-b735-7d24c7a48dc9" providerId="ADAL" clId="{BA75663E-01A0-4E85-BF17-5E60092401EF}" dt="2025-07-22T13:36:21.726" v="2384" actId="1035"/>
          <ac:picMkLst>
            <pc:docMk/>
            <pc:sldMk cId="2706043485" sldId="283"/>
            <ac:picMk id="6" creationId="{471D33B6-D742-DAD8-ED0B-263BA9BD316B}"/>
          </ac:picMkLst>
        </pc:picChg>
      </pc:sldChg>
      <pc:sldChg chg="addSp modSp new mod">
        <pc:chgData name="Adsley, Philip" userId="d032ee7a-3139-4b87-b735-7d24c7a48dc9" providerId="ADAL" clId="{BA75663E-01A0-4E85-BF17-5E60092401EF}" dt="2025-07-24T02:04:54.930" v="7184" actId="20577"/>
        <pc:sldMkLst>
          <pc:docMk/>
          <pc:sldMk cId="843015241" sldId="284"/>
        </pc:sldMkLst>
        <pc:spChg chg="add mod">
          <ac:chgData name="Adsley, Philip" userId="d032ee7a-3139-4b87-b735-7d24c7a48dc9" providerId="ADAL" clId="{BA75663E-01A0-4E85-BF17-5E60092401EF}" dt="2025-07-24T02:04:54.930" v="7184" actId="20577"/>
          <ac:spMkLst>
            <pc:docMk/>
            <pc:sldMk cId="843015241" sldId="284"/>
            <ac:spMk id="2" creationId="{8A8658E0-B958-5195-D87B-398B1B5D7EEE}"/>
          </ac:spMkLst>
        </pc:spChg>
        <pc:spChg chg="add mod">
          <ac:chgData name="Adsley, Philip" userId="d032ee7a-3139-4b87-b735-7d24c7a48dc9" providerId="ADAL" clId="{BA75663E-01A0-4E85-BF17-5E60092401EF}" dt="2025-07-22T23:49:59.101" v="3915" actId="20577"/>
          <ac:spMkLst>
            <pc:docMk/>
            <pc:sldMk cId="843015241" sldId="284"/>
            <ac:spMk id="3" creationId="{39187435-C5E0-AC96-794C-01380847D8A2}"/>
          </ac:spMkLst>
        </pc:spChg>
      </pc:sldChg>
      <pc:sldChg chg="addSp delSp modSp add mod">
        <pc:chgData name="Adsley, Philip" userId="d032ee7a-3139-4b87-b735-7d24c7a48dc9" providerId="ADAL" clId="{BA75663E-01A0-4E85-BF17-5E60092401EF}" dt="2025-07-24T00:47:06.313" v="5803"/>
        <pc:sldMkLst>
          <pc:docMk/>
          <pc:sldMk cId="1691120591" sldId="285"/>
        </pc:sldMkLst>
        <pc:spChg chg="mod">
          <ac:chgData name="Adsley, Philip" userId="d032ee7a-3139-4b87-b735-7d24c7a48dc9" providerId="ADAL" clId="{BA75663E-01A0-4E85-BF17-5E60092401EF}" dt="2025-07-23T22:24:20.386" v="4427" actId="20577"/>
          <ac:spMkLst>
            <pc:docMk/>
            <pc:sldMk cId="1691120591" sldId="285"/>
            <ac:spMk id="2" creationId="{52B9F0FB-D435-DC68-AD00-0F67FDFD8C7D}"/>
          </ac:spMkLst>
        </pc:spChg>
        <pc:spChg chg="del mod">
          <ac:chgData name="Adsley, Philip" userId="d032ee7a-3139-4b87-b735-7d24c7a48dc9" providerId="ADAL" clId="{BA75663E-01A0-4E85-BF17-5E60092401EF}" dt="2025-07-24T00:47:05.904" v="5802" actId="478"/>
          <ac:spMkLst>
            <pc:docMk/>
            <pc:sldMk cId="1691120591" sldId="285"/>
            <ac:spMk id="3" creationId="{2687F58D-E33D-6095-652F-3997C69D3148}"/>
          </ac:spMkLst>
        </pc:spChg>
        <pc:spChg chg="add mod">
          <ac:chgData name="Adsley, Philip" userId="d032ee7a-3139-4b87-b735-7d24c7a48dc9" providerId="ADAL" clId="{BA75663E-01A0-4E85-BF17-5E60092401EF}" dt="2025-07-24T00:47:06.313" v="5803"/>
          <ac:spMkLst>
            <pc:docMk/>
            <pc:sldMk cId="1691120591" sldId="285"/>
            <ac:spMk id="4" creationId="{62769A72-2459-0C15-E681-A7F5AD06FDEB}"/>
          </ac:spMkLst>
        </pc:spChg>
        <pc:picChg chg="add mod">
          <ac:chgData name="Adsley, Philip" userId="d032ee7a-3139-4b87-b735-7d24c7a48dc9" providerId="ADAL" clId="{BA75663E-01A0-4E85-BF17-5E60092401EF}" dt="2025-07-23T22:25:56.671" v="4690" actId="14100"/>
          <ac:picMkLst>
            <pc:docMk/>
            <pc:sldMk cId="1691120591" sldId="285"/>
            <ac:picMk id="1026" creationId="{01154910-8678-2075-8165-81E42BE5DAA3}"/>
          </ac:picMkLst>
        </pc:picChg>
        <pc:picChg chg="add mod">
          <ac:chgData name="Adsley, Philip" userId="d032ee7a-3139-4b87-b735-7d24c7a48dc9" providerId="ADAL" clId="{BA75663E-01A0-4E85-BF17-5E60092401EF}" dt="2025-07-23T22:37:55.174" v="4950" actId="1076"/>
          <ac:picMkLst>
            <pc:docMk/>
            <pc:sldMk cId="1691120591" sldId="285"/>
            <ac:picMk id="1028" creationId="{46911182-FB8A-CE12-1FAE-35062D7885EF}"/>
          </ac:picMkLst>
        </pc:picChg>
      </pc:sldChg>
      <pc:sldChg chg="addSp delSp modSp add mod ord">
        <pc:chgData name="Adsley, Philip" userId="d032ee7a-3139-4b87-b735-7d24c7a48dc9" providerId="ADAL" clId="{BA75663E-01A0-4E85-BF17-5E60092401EF}" dt="2025-07-24T00:19:30.363" v="5604" actId="255"/>
        <pc:sldMkLst>
          <pc:docMk/>
          <pc:sldMk cId="868075405" sldId="286"/>
        </pc:sldMkLst>
        <pc:spChg chg="mod">
          <ac:chgData name="Adsley, Philip" userId="d032ee7a-3139-4b87-b735-7d24c7a48dc9" providerId="ADAL" clId="{BA75663E-01A0-4E85-BF17-5E60092401EF}" dt="2025-07-24T00:19:30.363" v="5604" actId="255"/>
          <ac:spMkLst>
            <pc:docMk/>
            <pc:sldMk cId="868075405" sldId="286"/>
            <ac:spMk id="3" creationId="{D0287143-D543-2DC9-3D43-E28F39AA7170}"/>
          </ac:spMkLst>
        </pc:spChg>
        <pc:spChg chg="add mod">
          <ac:chgData name="Adsley, Philip" userId="d032ee7a-3139-4b87-b735-7d24c7a48dc9" providerId="ADAL" clId="{BA75663E-01A0-4E85-BF17-5E60092401EF}" dt="2025-07-23T22:41:56.424" v="4995" actId="14100"/>
          <ac:spMkLst>
            <pc:docMk/>
            <pc:sldMk cId="868075405" sldId="286"/>
            <ac:spMk id="4" creationId="{953B29B0-9C90-5189-3EC2-20AD41BB7544}"/>
          </ac:spMkLst>
        </pc:spChg>
        <pc:spChg chg="add mod">
          <ac:chgData name="Adsley, Philip" userId="d032ee7a-3139-4b87-b735-7d24c7a48dc9" providerId="ADAL" clId="{BA75663E-01A0-4E85-BF17-5E60092401EF}" dt="2025-07-23T22:39:36.534" v="4991" actId="1035"/>
          <ac:spMkLst>
            <pc:docMk/>
            <pc:sldMk cId="868075405" sldId="286"/>
            <ac:spMk id="7" creationId="{632662FE-7B31-175E-9289-A1CF9F4CB20D}"/>
          </ac:spMkLst>
        </pc:spChg>
        <pc:spChg chg="add mod">
          <ac:chgData name="Adsley, Philip" userId="d032ee7a-3139-4b87-b735-7d24c7a48dc9" providerId="ADAL" clId="{BA75663E-01A0-4E85-BF17-5E60092401EF}" dt="2025-07-23T22:42:55.764" v="5038" actId="20577"/>
          <ac:spMkLst>
            <pc:docMk/>
            <pc:sldMk cId="868075405" sldId="286"/>
            <ac:spMk id="15" creationId="{4195E4B0-E164-A87D-5021-AF4322AA7B7E}"/>
          </ac:spMkLst>
        </pc:spChg>
        <pc:spChg chg="add mod">
          <ac:chgData name="Adsley, Philip" userId="d032ee7a-3139-4b87-b735-7d24c7a48dc9" providerId="ADAL" clId="{BA75663E-01A0-4E85-BF17-5E60092401EF}" dt="2025-07-23T22:43:15.035" v="5053" actId="1076"/>
          <ac:spMkLst>
            <pc:docMk/>
            <pc:sldMk cId="868075405" sldId="286"/>
            <ac:spMk id="16" creationId="{0F96C850-E4B0-81AD-CAE4-96595C9B15B6}"/>
          </ac:spMkLst>
        </pc:spChg>
        <pc:spChg chg="add mod">
          <ac:chgData name="Adsley, Philip" userId="d032ee7a-3139-4b87-b735-7d24c7a48dc9" providerId="ADAL" clId="{BA75663E-01A0-4E85-BF17-5E60092401EF}" dt="2025-07-23T22:43:34.008" v="5082" actId="20577"/>
          <ac:spMkLst>
            <pc:docMk/>
            <pc:sldMk cId="868075405" sldId="286"/>
            <ac:spMk id="17" creationId="{CEB373EB-71FE-5E09-6C83-54D1C79779F9}"/>
          </ac:spMkLst>
        </pc:spChg>
        <pc:spChg chg="add mod">
          <ac:chgData name="Adsley, Philip" userId="d032ee7a-3139-4b87-b735-7d24c7a48dc9" providerId="ADAL" clId="{BA75663E-01A0-4E85-BF17-5E60092401EF}" dt="2025-07-23T22:43:47.684" v="5147" actId="1035"/>
          <ac:spMkLst>
            <pc:docMk/>
            <pc:sldMk cId="868075405" sldId="286"/>
            <ac:spMk id="18" creationId="{131731C9-989C-2D76-025A-19A254BF2799}"/>
          </ac:spMkLst>
        </pc:spChg>
        <pc:spChg chg="add mod">
          <ac:chgData name="Adsley, Philip" userId="d032ee7a-3139-4b87-b735-7d24c7a48dc9" providerId="ADAL" clId="{BA75663E-01A0-4E85-BF17-5E60092401EF}" dt="2025-07-23T22:45:18.934" v="5190" actId="207"/>
          <ac:spMkLst>
            <pc:docMk/>
            <pc:sldMk cId="868075405" sldId="286"/>
            <ac:spMk id="24" creationId="{18EB638C-800D-E821-CDE5-746E3F5DC986}"/>
          </ac:spMkLst>
        </pc:spChg>
        <pc:spChg chg="add mod">
          <ac:chgData name="Adsley, Philip" userId="d032ee7a-3139-4b87-b735-7d24c7a48dc9" providerId="ADAL" clId="{BA75663E-01A0-4E85-BF17-5E60092401EF}" dt="2025-07-23T22:46:00.981" v="5192" actId="208"/>
          <ac:spMkLst>
            <pc:docMk/>
            <pc:sldMk cId="868075405" sldId="286"/>
            <ac:spMk id="25" creationId="{20AB97B0-E11E-2E61-6E67-43FA51C3759E}"/>
          </ac:spMkLst>
        </pc:spChg>
        <pc:spChg chg="add mod">
          <ac:chgData name="Adsley, Philip" userId="d032ee7a-3139-4b87-b735-7d24c7a48dc9" providerId="ADAL" clId="{BA75663E-01A0-4E85-BF17-5E60092401EF}" dt="2025-07-23T22:46:27.173" v="5279" actId="20577"/>
          <ac:spMkLst>
            <pc:docMk/>
            <pc:sldMk cId="868075405" sldId="286"/>
            <ac:spMk id="26" creationId="{967BC228-4F47-3C56-F071-8E57F40A6F2A}"/>
          </ac:spMkLst>
        </pc:spChg>
        <pc:picChg chg="del">
          <ac:chgData name="Adsley, Philip" userId="d032ee7a-3139-4b87-b735-7d24c7a48dc9" providerId="ADAL" clId="{BA75663E-01A0-4E85-BF17-5E60092401EF}" dt="2025-07-23T22:38:08.745" v="4952" actId="478"/>
          <ac:picMkLst>
            <pc:docMk/>
            <pc:sldMk cId="868075405" sldId="286"/>
            <ac:picMk id="1026" creationId="{639617E4-736F-59F4-EE8C-27E511026C86}"/>
          </ac:picMkLst>
        </pc:picChg>
        <pc:picChg chg="del">
          <ac:chgData name="Adsley, Philip" userId="d032ee7a-3139-4b87-b735-7d24c7a48dc9" providerId="ADAL" clId="{BA75663E-01A0-4E85-BF17-5E60092401EF}" dt="2025-07-23T22:38:08.745" v="4952" actId="478"/>
          <ac:picMkLst>
            <pc:docMk/>
            <pc:sldMk cId="868075405" sldId="286"/>
            <ac:picMk id="1028" creationId="{392F8476-3E0A-FF78-7984-B69826FCA6B5}"/>
          </ac:picMkLst>
        </pc:picChg>
        <pc:cxnChg chg="add mod">
          <ac:chgData name="Adsley, Philip" userId="d032ee7a-3139-4b87-b735-7d24c7a48dc9" providerId="ADAL" clId="{BA75663E-01A0-4E85-BF17-5E60092401EF}" dt="2025-07-23T22:39:36.534" v="4991" actId="1035"/>
          <ac:cxnSpMkLst>
            <pc:docMk/>
            <pc:sldMk cId="868075405" sldId="286"/>
            <ac:cxnSpMk id="6" creationId="{E6966813-EC4E-9DC9-7555-0E7E32B1E5DC}"/>
          </ac:cxnSpMkLst>
        </pc:cxnChg>
        <pc:cxnChg chg="add mod">
          <ac:chgData name="Adsley, Philip" userId="d032ee7a-3139-4b87-b735-7d24c7a48dc9" providerId="ADAL" clId="{BA75663E-01A0-4E85-BF17-5E60092401EF}" dt="2025-07-23T22:42:22.759" v="5001" actId="1076"/>
          <ac:cxnSpMkLst>
            <pc:docMk/>
            <pc:sldMk cId="868075405" sldId="286"/>
            <ac:cxnSpMk id="9" creationId="{E4957BA3-7920-8FF6-82F6-3B34C2F11CF9}"/>
          </ac:cxnSpMkLst>
        </pc:cxnChg>
        <pc:cxnChg chg="add mod">
          <ac:chgData name="Adsley, Philip" userId="d032ee7a-3139-4b87-b735-7d24c7a48dc9" providerId="ADAL" clId="{BA75663E-01A0-4E85-BF17-5E60092401EF}" dt="2025-07-23T22:42:19.754" v="5000" actId="1076"/>
          <ac:cxnSpMkLst>
            <pc:docMk/>
            <pc:sldMk cId="868075405" sldId="286"/>
            <ac:cxnSpMk id="11" creationId="{DAF0D4AE-B2DC-4507-D88B-743D94B0DE3A}"/>
          </ac:cxnSpMkLst>
        </pc:cxnChg>
        <pc:cxnChg chg="add mod">
          <ac:chgData name="Adsley, Philip" userId="d032ee7a-3139-4b87-b735-7d24c7a48dc9" providerId="ADAL" clId="{BA75663E-01A0-4E85-BF17-5E60092401EF}" dt="2025-07-23T22:42:31.765" v="5004" actId="1076"/>
          <ac:cxnSpMkLst>
            <pc:docMk/>
            <pc:sldMk cId="868075405" sldId="286"/>
            <ac:cxnSpMk id="12" creationId="{6295D0CC-1246-B36D-D4A4-9CE3AA1CA7EC}"/>
          </ac:cxnSpMkLst>
        </pc:cxnChg>
        <pc:cxnChg chg="add mod">
          <ac:chgData name="Adsley, Philip" userId="d032ee7a-3139-4b87-b735-7d24c7a48dc9" providerId="ADAL" clId="{BA75663E-01A0-4E85-BF17-5E60092401EF}" dt="2025-07-23T22:42:37.306" v="5006" actId="1076"/>
          <ac:cxnSpMkLst>
            <pc:docMk/>
            <pc:sldMk cId="868075405" sldId="286"/>
            <ac:cxnSpMk id="14" creationId="{28ECF844-7763-02C6-0AB2-71E9A6FD99CF}"/>
          </ac:cxnSpMkLst>
        </pc:cxnChg>
        <pc:cxnChg chg="add mod">
          <ac:chgData name="Adsley, Philip" userId="d032ee7a-3139-4b87-b735-7d24c7a48dc9" providerId="ADAL" clId="{BA75663E-01A0-4E85-BF17-5E60092401EF}" dt="2025-07-23T22:44:14.286" v="5150" actId="208"/>
          <ac:cxnSpMkLst>
            <pc:docMk/>
            <pc:sldMk cId="868075405" sldId="286"/>
            <ac:cxnSpMk id="20" creationId="{48FA3EAD-B9E7-ACE6-D610-CB510F27675D}"/>
          </ac:cxnSpMkLst>
        </pc:cxnChg>
        <pc:cxnChg chg="add mod">
          <ac:chgData name="Adsley, Philip" userId="d032ee7a-3139-4b87-b735-7d24c7a48dc9" providerId="ADAL" clId="{BA75663E-01A0-4E85-BF17-5E60092401EF}" dt="2025-07-23T22:44:59.438" v="5154" actId="1582"/>
          <ac:cxnSpMkLst>
            <pc:docMk/>
            <pc:sldMk cId="868075405" sldId="286"/>
            <ac:cxnSpMk id="23" creationId="{7B94DB46-3EB3-AA18-5DF6-8A71123181C2}"/>
          </ac:cxnSpMkLst>
        </pc:cxnChg>
      </pc:sldChg>
      <pc:sldChg chg="addSp delSp modSp add mod">
        <pc:chgData name="Adsley, Philip" userId="d032ee7a-3139-4b87-b735-7d24c7a48dc9" providerId="ADAL" clId="{BA75663E-01A0-4E85-BF17-5E60092401EF}" dt="2025-07-24T00:18:37.583" v="5510" actId="255"/>
        <pc:sldMkLst>
          <pc:docMk/>
          <pc:sldMk cId="1582314680" sldId="287"/>
        </pc:sldMkLst>
        <pc:spChg chg="add mod">
          <ac:chgData name="Adsley, Philip" userId="d032ee7a-3139-4b87-b735-7d24c7a48dc9" providerId="ADAL" clId="{BA75663E-01A0-4E85-BF17-5E60092401EF}" dt="2025-07-24T00:18:37.583" v="5510" actId="255"/>
          <ac:spMkLst>
            <pc:docMk/>
            <pc:sldMk cId="1582314680" sldId="287"/>
            <ac:spMk id="3" creationId="{1C01AF91-D514-ED0C-4FAD-524A8600BD7E}"/>
          </ac:spMkLst>
        </pc:spChg>
        <pc:spChg chg="del">
          <ac:chgData name="Adsley, Philip" userId="d032ee7a-3139-4b87-b735-7d24c7a48dc9" providerId="ADAL" clId="{BA75663E-01A0-4E85-BF17-5E60092401EF}" dt="2025-07-24T00:17:38.395" v="5290" actId="478"/>
          <ac:spMkLst>
            <pc:docMk/>
            <pc:sldMk cId="1582314680" sldId="287"/>
            <ac:spMk id="355" creationId="{754844A4-1F84-2DE6-B3AB-D31D9737500A}"/>
          </ac:spMkLst>
        </pc:spChg>
        <pc:picChg chg="del">
          <ac:chgData name="Adsley, Philip" userId="d032ee7a-3139-4b87-b735-7d24c7a48dc9" providerId="ADAL" clId="{BA75663E-01A0-4E85-BF17-5E60092401EF}" dt="2025-07-24T00:17:34.396" v="5289" actId="478"/>
          <ac:picMkLst>
            <pc:docMk/>
            <pc:sldMk cId="1582314680" sldId="287"/>
            <ac:picMk id="354" creationId="{DCE94493-CA4F-CB22-F946-A86C83C390DD}"/>
          </ac:picMkLst>
        </pc:picChg>
      </pc:sldChg>
      <pc:sldChg chg="add modNotes">
        <pc:chgData name="Adsley, Philip" userId="d032ee7a-3139-4b87-b735-7d24c7a48dc9" providerId="ADAL" clId="{BA75663E-01A0-4E85-BF17-5E60092401EF}" dt="2025-07-24T00:28:20.537" v="5788"/>
        <pc:sldMkLst>
          <pc:docMk/>
          <pc:sldMk cId="0" sldId="288"/>
        </pc:sldMkLst>
      </pc:sldChg>
      <pc:sldChg chg="modSp add mod">
        <pc:chgData name="Adsley, Philip" userId="d032ee7a-3139-4b87-b735-7d24c7a48dc9" providerId="ADAL" clId="{BA75663E-01A0-4E85-BF17-5E60092401EF}" dt="2025-07-24T00:28:28.486" v="5792" actId="6549"/>
        <pc:sldMkLst>
          <pc:docMk/>
          <pc:sldMk cId="0" sldId="289"/>
        </pc:sldMkLst>
        <pc:spChg chg="mod">
          <ac:chgData name="Adsley, Philip" userId="d032ee7a-3139-4b87-b735-7d24c7a48dc9" providerId="ADAL" clId="{BA75663E-01A0-4E85-BF17-5E60092401EF}" dt="2025-07-24T00:28:28.486" v="5792" actId="6549"/>
          <ac:spMkLst>
            <pc:docMk/>
            <pc:sldMk cId="0" sldId="289"/>
            <ac:spMk id="194" creationId="{00000000-0000-0000-0000-000000000000}"/>
          </ac:spMkLst>
        </pc:spChg>
      </pc:sldChg>
      <pc:sldChg chg="add">
        <pc:chgData name="Adsley, Philip" userId="d032ee7a-3139-4b87-b735-7d24c7a48dc9" providerId="ADAL" clId="{BA75663E-01A0-4E85-BF17-5E60092401EF}" dt="2025-07-24T00:28:48.790" v="5793"/>
        <pc:sldMkLst>
          <pc:docMk/>
          <pc:sldMk cId="0" sldId="290"/>
        </pc:sldMkLst>
      </pc:sldChg>
      <pc:sldChg chg="add">
        <pc:chgData name="Adsley, Philip" userId="d032ee7a-3139-4b87-b735-7d24c7a48dc9" providerId="ADAL" clId="{BA75663E-01A0-4E85-BF17-5E60092401EF}" dt="2025-07-24T00:29:08.565" v="5794"/>
        <pc:sldMkLst>
          <pc:docMk/>
          <pc:sldMk cId="0" sldId="291"/>
        </pc:sldMkLst>
      </pc:sldChg>
      <pc:sldChg chg="add">
        <pc:chgData name="Adsley, Philip" userId="d032ee7a-3139-4b87-b735-7d24c7a48dc9" providerId="ADAL" clId="{BA75663E-01A0-4E85-BF17-5E60092401EF}" dt="2025-07-24T00:29:08.565" v="5794"/>
        <pc:sldMkLst>
          <pc:docMk/>
          <pc:sldMk cId="0" sldId="292"/>
        </pc:sldMkLst>
      </pc:sldChg>
      <pc:sldChg chg="add">
        <pc:chgData name="Adsley, Philip" userId="d032ee7a-3139-4b87-b735-7d24c7a48dc9" providerId="ADAL" clId="{BA75663E-01A0-4E85-BF17-5E60092401EF}" dt="2025-07-24T00:29:08.565" v="5794"/>
        <pc:sldMkLst>
          <pc:docMk/>
          <pc:sldMk cId="0" sldId="293"/>
        </pc:sldMkLst>
      </pc:sldChg>
      <pc:sldChg chg="add">
        <pc:chgData name="Adsley, Philip" userId="d032ee7a-3139-4b87-b735-7d24c7a48dc9" providerId="ADAL" clId="{BA75663E-01A0-4E85-BF17-5E60092401EF}" dt="2025-07-24T00:29:08.565" v="5794"/>
        <pc:sldMkLst>
          <pc:docMk/>
          <pc:sldMk cId="0" sldId="294"/>
        </pc:sldMkLst>
      </pc:sldChg>
      <pc:sldChg chg="addSp modSp new mod">
        <pc:chgData name="Adsley, Philip" userId="d032ee7a-3139-4b87-b735-7d24c7a48dc9" providerId="ADAL" clId="{BA75663E-01A0-4E85-BF17-5E60092401EF}" dt="2025-07-24T17:40:16.333" v="7688" actId="20577"/>
        <pc:sldMkLst>
          <pc:docMk/>
          <pc:sldMk cId="4000048433" sldId="295"/>
        </pc:sldMkLst>
        <pc:spChg chg="add mod">
          <ac:chgData name="Adsley, Philip" userId="d032ee7a-3139-4b87-b735-7d24c7a48dc9" providerId="ADAL" clId="{BA75663E-01A0-4E85-BF17-5E60092401EF}" dt="2025-07-24T17:40:16.333" v="7688" actId="20577"/>
          <ac:spMkLst>
            <pc:docMk/>
            <pc:sldMk cId="4000048433" sldId="295"/>
            <ac:spMk id="4" creationId="{EBD9ADFF-961C-5288-2BA7-FA6EFCE36F33}"/>
          </ac:spMkLst>
        </pc:spChg>
        <pc:spChg chg="add mod">
          <ac:chgData name="Adsley, Philip" userId="d032ee7a-3139-4b87-b735-7d24c7a48dc9" providerId="ADAL" clId="{BA75663E-01A0-4E85-BF17-5E60092401EF}" dt="2025-07-24T00:49:18.898" v="5809" actId="1076"/>
          <ac:spMkLst>
            <pc:docMk/>
            <pc:sldMk cId="4000048433" sldId="295"/>
            <ac:spMk id="5" creationId="{015E1FED-93DD-1C45-751A-2E4F68A19493}"/>
          </ac:spMkLst>
        </pc:spChg>
        <pc:picChg chg="add mod">
          <ac:chgData name="Adsley, Philip" userId="d032ee7a-3139-4b87-b735-7d24c7a48dc9" providerId="ADAL" clId="{BA75663E-01A0-4E85-BF17-5E60092401EF}" dt="2025-07-24T00:48:55.317" v="5806" actId="1076"/>
          <ac:picMkLst>
            <pc:docMk/>
            <pc:sldMk cId="4000048433" sldId="295"/>
            <ac:picMk id="3" creationId="{A0AB498C-C4BC-CF89-21FE-0B6B83574D22}"/>
          </ac:picMkLst>
        </pc:picChg>
        <pc:picChg chg="add mod">
          <ac:chgData name="Adsley, Philip" userId="d032ee7a-3139-4b87-b735-7d24c7a48dc9" providerId="ADAL" clId="{BA75663E-01A0-4E85-BF17-5E60092401EF}" dt="2025-07-24T00:49:45.133" v="5812" actId="1076"/>
          <ac:picMkLst>
            <pc:docMk/>
            <pc:sldMk cId="4000048433" sldId="295"/>
            <ac:picMk id="7" creationId="{29BD1587-A66C-0351-088A-CB4C5E530DD4}"/>
          </ac:picMkLst>
        </pc:picChg>
      </pc:sldChg>
      <pc:sldChg chg="addSp delSp modSp add mod">
        <pc:chgData name="Adsley, Philip" userId="d032ee7a-3139-4b87-b735-7d24c7a48dc9" providerId="ADAL" clId="{BA75663E-01A0-4E85-BF17-5E60092401EF}" dt="2025-07-24T02:29:57.547" v="7197" actId="14100"/>
        <pc:sldMkLst>
          <pc:docMk/>
          <pc:sldMk cId="459170557" sldId="296"/>
        </pc:sldMkLst>
        <pc:spChg chg="del">
          <ac:chgData name="Adsley, Philip" userId="d032ee7a-3139-4b87-b735-7d24c7a48dc9" providerId="ADAL" clId="{BA75663E-01A0-4E85-BF17-5E60092401EF}" dt="2025-07-24T02:28:59.173" v="7188" actId="478"/>
          <ac:spMkLst>
            <pc:docMk/>
            <pc:sldMk cId="459170557" sldId="296"/>
            <ac:spMk id="5" creationId="{0624F087-7ED5-8D2E-97FE-AED40A53FF38}"/>
          </ac:spMkLst>
        </pc:spChg>
        <pc:picChg chg="del">
          <ac:chgData name="Adsley, Philip" userId="d032ee7a-3139-4b87-b735-7d24c7a48dc9" providerId="ADAL" clId="{BA75663E-01A0-4E85-BF17-5E60092401EF}" dt="2025-07-24T02:28:56.519" v="7186" actId="478"/>
          <ac:picMkLst>
            <pc:docMk/>
            <pc:sldMk cId="459170557" sldId="296"/>
            <ac:picMk id="3" creationId="{4A6E5879-E8FC-C981-E21B-F54505800916}"/>
          </ac:picMkLst>
        </pc:picChg>
        <pc:picChg chg="del">
          <ac:chgData name="Adsley, Philip" userId="d032ee7a-3139-4b87-b735-7d24c7a48dc9" providerId="ADAL" clId="{BA75663E-01A0-4E85-BF17-5E60092401EF}" dt="2025-07-24T02:28:57.869" v="7187" actId="478"/>
          <ac:picMkLst>
            <pc:docMk/>
            <pc:sldMk cId="459170557" sldId="296"/>
            <ac:picMk id="4" creationId="{39AE2C24-0C98-4B01-388E-EEF6727843F7}"/>
          </ac:picMkLst>
        </pc:picChg>
        <pc:picChg chg="add mod">
          <ac:chgData name="Adsley, Philip" userId="d032ee7a-3139-4b87-b735-7d24c7a48dc9" providerId="ADAL" clId="{BA75663E-01A0-4E85-BF17-5E60092401EF}" dt="2025-07-24T02:29:57.547" v="7197" actId="14100"/>
          <ac:picMkLst>
            <pc:docMk/>
            <pc:sldMk cId="459170557" sldId="296"/>
            <ac:picMk id="7" creationId="{B9910902-8FA1-78F3-565C-C4F34F6E68C9}"/>
          </ac:picMkLst>
        </pc:picChg>
        <pc:picChg chg="add mod">
          <ac:chgData name="Adsley, Philip" userId="d032ee7a-3139-4b87-b735-7d24c7a48dc9" providerId="ADAL" clId="{BA75663E-01A0-4E85-BF17-5E60092401EF}" dt="2025-07-24T02:29:53.451" v="7196" actId="1076"/>
          <ac:picMkLst>
            <pc:docMk/>
            <pc:sldMk cId="459170557" sldId="296"/>
            <ac:picMk id="9" creationId="{AA128B7E-DCA6-325D-32AD-045135CA30E5}"/>
          </ac:picMkLst>
        </pc:picChg>
      </pc:sldChg>
      <pc:sldChg chg="addSp delSp modSp add mod">
        <pc:chgData name="Adsley, Philip" userId="d032ee7a-3139-4b87-b735-7d24c7a48dc9" providerId="ADAL" clId="{BA75663E-01A0-4E85-BF17-5E60092401EF}" dt="2025-07-24T02:36:31.825" v="7238" actId="20577"/>
        <pc:sldMkLst>
          <pc:docMk/>
          <pc:sldMk cId="2475356830" sldId="297"/>
        </pc:sldMkLst>
        <pc:spChg chg="add mod">
          <ac:chgData name="Adsley, Philip" userId="d032ee7a-3139-4b87-b735-7d24c7a48dc9" providerId="ADAL" clId="{BA75663E-01A0-4E85-BF17-5E60092401EF}" dt="2025-07-24T02:36:09.005" v="7205" actId="767"/>
          <ac:spMkLst>
            <pc:docMk/>
            <pc:sldMk cId="2475356830" sldId="297"/>
            <ac:spMk id="5" creationId="{EC4CAE49-818D-4BCB-0F47-FFDD1F52746F}"/>
          </ac:spMkLst>
        </pc:spChg>
        <pc:spChg chg="add mod">
          <ac:chgData name="Adsley, Philip" userId="d032ee7a-3139-4b87-b735-7d24c7a48dc9" providerId="ADAL" clId="{BA75663E-01A0-4E85-BF17-5E60092401EF}" dt="2025-07-24T02:36:31.825" v="7238" actId="20577"/>
          <ac:spMkLst>
            <pc:docMk/>
            <pc:sldMk cId="2475356830" sldId="297"/>
            <ac:spMk id="6" creationId="{393967EA-019A-720A-BA5E-85B96013C180}"/>
          </ac:spMkLst>
        </pc:spChg>
        <pc:picChg chg="add mod">
          <ac:chgData name="Adsley, Philip" userId="d032ee7a-3139-4b87-b735-7d24c7a48dc9" providerId="ADAL" clId="{BA75663E-01A0-4E85-BF17-5E60092401EF}" dt="2025-07-24T02:36:16.537" v="7207" actId="1076"/>
          <ac:picMkLst>
            <pc:docMk/>
            <pc:sldMk cId="2475356830" sldId="297"/>
            <ac:picMk id="4" creationId="{AA622213-AA96-22F2-BCA5-49603D194DAD}"/>
          </ac:picMkLst>
        </pc:picChg>
        <pc:picChg chg="del">
          <ac:chgData name="Adsley, Philip" userId="d032ee7a-3139-4b87-b735-7d24c7a48dc9" providerId="ADAL" clId="{BA75663E-01A0-4E85-BF17-5E60092401EF}" dt="2025-07-24T02:35:33.346" v="7199" actId="478"/>
          <ac:picMkLst>
            <pc:docMk/>
            <pc:sldMk cId="2475356830" sldId="297"/>
            <ac:picMk id="9" creationId="{C8EAE9AF-A142-9CC2-2024-8D4744FA8FEC}"/>
          </ac:picMkLst>
        </pc:picChg>
      </pc:sldChg>
      <pc:sldChg chg="addSp modSp add">
        <pc:chgData name="Adsley, Philip" userId="d032ee7a-3139-4b87-b735-7d24c7a48dc9" providerId="ADAL" clId="{BA75663E-01A0-4E85-BF17-5E60092401EF}" dt="2025-07-24T02:37:02.122" v="7241" actId="1076"/>
        <pc:sldMkLst>
          <pc:docMk/>
          <pc:sldMk cId="3262744589" sldId="298"/>
        </pc:sldMkLst>
        <pc:picChg chg="add mod">
          <ac:chgData name="Adsley, Philip" userId="d032ee7a-3139-4b87-b735-7d24c7a48dc9" providerId="ADAL" clId="{BA75663E-01A0-4E85-BF17-5E60092401EF}" dt="2025-07-24T02:37:02.122" v="7241" actId="1076"/>
          <ac:picMkLst>
            <pc:docMk/>
            <pc:sldMk cId="3262744589" sldId="298"/>
            <ac:picMk id="2050" creationId="{C7645413-5E1E-9400-CB8C-157432540E7E}"/>
          </ac:picMkLst>
        </pc:picChg>
      </pc:sldChg>
      <pc:sldMasterChg chg="delSldLayout">
        <pc:chgData name="Adsley, Philip" userId="d032ee7a-3139-4b87-b735-7d24c7a48dc9" providerId="ADAL" clId="{BA75663E-01A0-4E85-BF17-5E60092401EF}" dt="2025-07-22T23:49:00.857" v="3900" actId="47"/>
        <pc:sldMasterMkLst>
          <pc:docMk/>
          <pc:sldMasterMk cId="4094734507" sldId="2147483660"/>
        </pc:sldMasterMkLst>
        <pc:sldLayoutChg chg="del">
          <pc:chgData name="Adsley, Philip" userId="d032ee7a-3139-4b87-b735-7d24c7a48dc9" providerId="ADAL" clId="{BA75663E-01A0-4E85-BF17-5E60092401EF}" dt="2025-07-22T23:49:00.857" v="3900" actId="47"/>
          <pc:sldLayoutMkLst>
            <pc:docMk/>
            <pc:sldMasterMk cId="4094734507" sldId="2147483660"/>
            <pc:sldLayoutMk cId="11569014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2C98B-AAE2-4D3A-B7FA-B02CF45312AE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048F5-6CB1-486A-8EFF-3D716C264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26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bd51b792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bd51b792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123d769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123d769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c69b39da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c69b39da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3123d769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3123d769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bd51b792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bd51b792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bd51b792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bd51b792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3867bb62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3867bb623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>
          <a:extLst>
            <a:ext uri="{FF2B5EF4-FFF2-40B4-BE49-F238E27FC236}">
              <a16:creationId xmlns:a16="http://schemas.microsoft.com/office/drawing/2014/main" id="{82F2EE0F-0C9D-4546-C306-16207BC5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3867bb623_0_295:notes">
            <a:extLst>
              <a:ext uri="{FF2B5EF4-FFF2-40B4-BE49-F238E27FC236}">
                <a16:creationId xmlns:a16="http://schemas.microsoft.com/office/drawing/2014/main" id="{518E17F5-73B4-994E-495D-C3EA2684E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3867bb623_0_295:notes">
            <a:extLst>
              <a:ext uri="{FF2B5EF4-FFF2-40B4-BE49-F238E27FC236}">
                <a16:creationId xmlns:a16="http://schemas.microsoft.com/office/drawing/2014/main" id="{8675BFF7-6C51-B3E2-17C6-E9D3017AF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7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eb59857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eb598575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1781ecd1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1781ecd1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c69b39da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c69b39da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c69b39d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c69b39da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A building with a dome on the sid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/>
        </p:nvSpPr>
        <p:spPr>
          <a:xfrm>
            <a:off x="789935" y="1402598"/>
            <a:ext cx="6858005" cy="2672810"/>
          </a:xfrm>
          <a:prstGeom prst="rect">
            <a:avLst/>
          </a:prstGeom>
          <a:solidFill>
            <a:srgbClr val="E9E4D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1276669"/>
            <a:ext cx="6858005" cy="267281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9"/>
          <p:cNvCxnSpPr/>
          <p:nvPr/>
        </p:nvCxnSpPr>
        <p:spPr>
          <a:xfrm>
            <a:off x="10852328" y="481472"/>
            <a:ext cx="398264" cy="0"/>
          </a:xfrm>
          <a:prstGeom prst="straightConnector1">
            <a:avLst/>
          </a:prstGeom>
          <a:noFill/>
          <a:ln w="444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" name="Google Shape;20;p9"/>
          <p:cNvGrpSpPr/>
          <p:nvPr/>
        </p:nvGrpSpPr>
        <p:grpSpPr>
          <a:xfrm>
            <a:off x="-5" y="6390526"/>
            <a:ext cx="12192005" cy="471720"/>
            <a:chOff x="-5" y="6390526"/>
            <a:chExt cx="12192005" cy="471720"/>
          </a:xfrm>
        </p:grpSpPr>
        <p:sp>
          <p:nvSpPr>
            <p:cNvPr id="21" name="Google Shape;21;p9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9"/>
          <p:cNvSpPr/>
          <p:nvPr/>
        </p:nvSpPr>
        <p:spPr>
          <a:xfrm>
            <a:off x="7771122" y="5486400"/>
            <a:ext cx="4168140" cy="1379978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74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828754" lvl="2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3047924" lvl="4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92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7066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533"/>
              </a:spcBef>
              <a:spcAft>
                <a:spcPts val="0"/>
              </a:spcAft>
              <a:buClr>
                <a:srgbClr val="8D8C8C"/>
              </a:buClr>
              <a:buSzPts val="2100"/>
              <a:buNone/>
              <a:defRPr>
                <a:solidFill>
                  <a:srgbClr val="8D8C8C"/>
                </a:solidFill>
              </a:defRPr>
            </a:lvl2pPr>
            <a:lvl3pPr lvl="2" algn="ctr">
              <a:spcBef>
                <a:spcPts val="533"/>
              </a:spcBef>
              <a:spcAft>
                <a:spcPts val="0"/>
              </a:spcAft>
              <a:buClr>
                <a:srgbClr val="8D8C8C"/>
              </a:buClr>
              <a:buSzPts val="1800"/>
              <a:buNone/>
              <a:defRPr>
                <a:solidFill>
                  <a:srgbClr val="8D8C8C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>
                <a:solidFill>
                  <a:srgbClr val="8D8C8C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2273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500"/>
              <a:buNone/>
              <a:defRPr sz="2000" i="1">
                <a:solidFill>
                  <a:srgbClr val="8D8C8C"/>
                </a:solidFill>
              </a:defRPr>
            </a:lvl1pPr>
            <a:lvl2pPr marL="1219170" lvl="1" indent="-304792" algn="l">
              <a:spcBef>
                <a:spcPts val="400"/>
              </a:spcBef>
              <a:spcAft>
                <a:spcPts val="0"/>
              </a:spcAft>
              <a:buClr>
                <a:srgbClr val="8D8C8C"/>
              </a:buClr>
              <a:buSzPts val="1400"/>
              <a:buNone/>
              <a:defRPr sz="1867">
                <a:solidFill>
                  <a:srgbClr val="8D8C8C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200"/>
              <a:buNone/>
              <a:defRPr sz="1600">
                <a:solidFill>
                  <a:srgbClr val="8D8C8C"/>
                </a:solidFill>
              </a:defRPr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rgbClr val="8D8C8C"/>
              </a:buClr>
              <a:buSzPts val="1100"/>
              <a:buNone/>
              <a:defRPr sz="1467">
                <a:solidFill>
                  <a:srgbClr val="8D8C8C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7940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1pPr>
            <a:lvl2pPr marL="1219170" lvl="1" indent="-457189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2pPr>
            <a:lvl3pPr marL="1828754" lvl="2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3pPr>
            <a:lvl4pPr marL="2438339" lvl="3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4pPr>
            <a:lvl5pPr marL="3047924" lvl="4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867"/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1pPr>
            <a:lvl2pPr marL="1219170" lvl="1" indent="-457189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2400"/>
            </a:lvl2pPr>
            <a:lvl3pPr marL="1828754" lvl="2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3pPr>
            <a:lvl4pPr marL="2438339" lvl="3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4pPr>
            <a:lvl5pPr marL="3047924" lvl="4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867"/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4137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1pPr>
            <a:lvl2pPr marL="1219170" lvl="1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57189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1219170" lvl="1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2pPr>
            <a:lvl3pPr marL="1828754" lvl="2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3pPr>
            <a:lvl4pPr marL="2438339" lvl="3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4pPr>
            <a:lvl5pPr marL="3047924" lvl="4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600"/>
            </a:lvl5pPr>
            <a:lvl6pPr marL="3657509" lvl="5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4267093" lvl="6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4876678" lvl="7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5486263" lvl="8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1pPr>
            <a:lvl2pPr marL="1219170" lvl="1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200" cy="3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57189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marL="1219170" lvl="1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2pPr>
            <a:lvl3pPr marL="1828754" lvl="2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3pPr>
            <a:lvl4pPr marL="2438339" lvl="3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4pPr>
            <a:lvl5pPr marL="3047924" lvl="4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600"/>
            </a:lvl5pPr>
            <a:lvl6pPr marL="3657509" lvl="5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6pPr>
            <a:lvl7pPr marL="4267093" lvl="6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7pPr>
            <a:lvl8pPr marL="4876678" lvl="7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8pPr>
            <a:lvl9pPr marL="5486263" lvl="8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2572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8311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7917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200" cy="1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00" cy="5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800"/>
            </a:lvl2pPr>
            <a:lvl3pPr marL="1828754" lvl="2" indent="-457189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2000"/>
            </a:lvl4pPr>
            <a:lvl5pPr marL="3047924" lvl="4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2000"/>
            </a:lvl5pPr>
            <a:lvl6pPr marL="3657509" lvl="5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200" cy="4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4333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2389717" y="5367337"/>
            <a:ext cx="7315200" cy="8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921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1pPr>
            <a:lvl2pPr marL="1219170" lvl="1" indent="-482588" rtl="0">
              <a:spcBef>
                <a:spcPts val="533"/>
              </a:spcBef>
              <a:spcAft>
                <a:spcPts val="0"/>
              </a:spcAft>
              <a:buSzPts val="2100"/>
              <a:buChar char="–"/>
              <a:defRPr/>
            </a:lvl2pPr>
            <a:lvl3pPr marL="1828754" lvl="2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31789" rtl="0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924" lvl="4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7509" lvl="5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marL="4267093" lvl="6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marL="4876678" lvl="7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marL="5486263" lvl="8" indent="-431789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36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0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0"/>
          <p:cNvSpPr/>
          <p:nvPr/>
        </p:nvSpPr>
        <p:spPr>
          <a:xfrm rot="10800000">
            <a:off x="9272016" y="4973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/>
        </p:nvSpPr>
        <p:spPr>
          <a:xfrm>
            <a:off x="0" y="221989"/>
            <a:ext cx="12192000" cy="641402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11"/>
          <p:cNvGrpSpPr/>
          <p:nvPr/>
        </p:nvGrpSpPr>
        <p:grpSpPr>
          <a:xfrm>
            <a:off x="-5" y="6631765"/>
            <a:ext cx="12192005" cy="226235"/>
            <a:chOff x="-5" y="6390526"/>
            <a:chExt cx="12192005" cy="471720"/>
          </a:xfrm>
        </p:grpSpPr>
        <p:sp>
          <p:nvSpPr>
            <p:cNvPr id="35" name="Google Shape;35;p11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11"/>
          <p:cNvGrpSpPr/>
          <p:nvPr/>
        </p:nvGrpSpPr>
        <p:grpSpPr>
          <a:xfrm>
            <a:off x="-5" y="0"/>
            <a:ext cx="12192005" cy="226235"/>
            <a:chOff x="-5" y="6390526"/>
            <a:chExt cx="12192005" cy="471720"/>
          </a:xfrm>
        </p:grpSpPr>
        <p:sp>
          <p:nvSpPr>
            <p:cNvPr id="39" name="Google Shape;39;p11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000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6B6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/>
          <p:nvPr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424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0" y="7086"/>
            <a:ext cx="12191999" cy="6857998"/>
          </a:xfrm>
          <a:prstGeom prst="rect">
            <a:avLst/>
          </a:prstGeom>
          <a:solidFill>
            <a:srgbClr val="4F08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0800000">
            <a:off x="9272016" y="4973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962482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520514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8077530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pic" idx="2"/>
          </p:nvPr>
        </p:nvSpPr>
        <p:spPr>
          <a:xfrm>
            <a:off x="1169542" y="4265588"/>
            <a:ext cx="2743200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Google Shape;57;p13"/>
          <p:cNvSpPr>
            <a:spLocks noGrp="1"/>
          </p:cNvSpPr>
          <p:nvPr>
            <p:ph type="pic" idx="3"/>
          </p:nvPr>
        </p:nvSpPr>
        <p:spPr>
          <a:xfrm>
            <a:off x="4722440" y="4265588"/>
            <a:ext cx="2743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>
            <a:spLocks noGrp="1"/>
          </p:cNvSpPr>
          <p:nvPr>
            <p:ph type="pic" idx="4"/>
          </p:nvPr>
        </p:nvSpPr>
        <p:spPr>
          <a:xfrm>
            <a:off x="8282317" y="4265588"/>
            <a:ext cx="2743200" cy="137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6924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2642" y="2199345"/>
            <a:ext cx="966715" cy="79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 rot="10800000">
            <a:off x="9272016" y="21598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747999" y="3465238"/>
            <a:ext cx="6696001" cy="39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</a:pPr>
            <a:r>
              <a:rPr lang="en-US" sz="5400" b="1" i="0" dirty="0">
                <a:solidFill>
                  <a:schemeClr val="lt1"/>
                </a:solidFill>
                <a:latin typeface="Oswald DemiBold" panose="02000603000000000000" pitchFamily="2" charset="77"/>
                <a:ea typeface="Oswald"/>
                <a:cs typeface="Oswald"/>
                <a:sym typeface="Oswald"/>
              </a:rPr>
              <a:t>THANK YOU</a:t>
            </a:r>
            <a:endParaRPr b="1" i="0" dirty="0">
              <a:latin typeface="Oswald D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7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04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2415-1CF9-3E44-0B89-58666847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9E12-CB54-2290-705B-8B6D4E137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B85A9-E3ED-653B-5FBF-4CE05E9E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BC86-C37D-4CF4-8E9A-7D669FD830D0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80A6-DED1-45E0-788F-0328A5D4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F047-612D-835E-CAF6-938583BC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8BC6-4C2D-46AB-BF1F-29AAEDAD4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12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898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ECE9-F812-9C72-4895-049ECC548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345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064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b="1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3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165600" y="6569880"/>
            <a:ext cx="3860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46040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dsley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B60EB9-4181-2245-0001-B3F7090ECF0B}"/>
              </a:ext>
            </a:extLst>
          </p:cNvPr>
          <p:cNvSpPr txBox="1"/>
          <p:nvPr/>
        </p:nvSpPr>
        <p:spPr>
          <a:xfrm>
            <a:off x="972152" y="1366787"/>
            <a:ext cx="6718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How do we know what stellar thermonuclear reaction rates are?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98506-42E3-BDB3-A496-7289CB384833}"/>
              </a:ext>
            </a:extLst>
          </p:cNvPr>
          <p:cNvSpPr txBox="1"/>
          <p:nvPr/>
        </p:nvSpPr>
        <p:spPr>
          <a:xfrm>
            <a:off x="7799832" y="5522976"/>
            <a:ext cx="4105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Philip Adsley </a:t>
            </a:r>
            <a:r>
              <a:rPr lang="en-US" dirty="0">
                <a:hlinkClick r:id="rId2"/>
              </a:rPr>
              <a:t>padsley@tamu.edu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Texas A&amp;M University</a:t>
            </a:r>
          </a:p>
          <a:p>
            <a:r>
              <a:rPr lang="en-US" dirty="0"/>
              <a:t>Department of Physics &amp; Astronomy</a:t>
            </a:r>
          </a:p>
          <a:p>
            <a:r>
              <a:rPr lang="en-US" dirty="0"/>
              <a:t>Cyclotron Institute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05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9468C-370F-0A35-692B-D73210424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2F077-AD26-0DAD-0FF9-475640ECF231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Widths &amp;c.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00A96-07BB-24D1-BD8C-3B879EC7BCB4}"/>
              </a:ext>
            </a:extLst>
          </p:cNvPr>
          <p:cNvSpPr txBox="1"/>
          <p:nvPr/>
        </p:nvSpPr>
        <p:spPr>
          <a:xfrm>
            <a:off x="283464" y="969264"/>
            <a:ext cx="58125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Width is 1/lifetime – decay rate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Total width (total decay rate) is sum of decay rates into each channel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Branching ratio = what proportion of the decays are into each channel</a:t>
            </a:r>
            <a:endParaRPr lang="en-GB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248750-8913-2243-9893-0D31B63E03AC}"/>
                  </a:ext>
                </a:extLst>
              </p:cNvPr>
              <p:cNvSpPr txBox="1"/>
              <p:nvPr/>
            </p:nvSpPr>
            <p:spPr>
              <a:xfrm>
                <a:off x="7539228" y="2327148"/>
                <a:ext cx="1877630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l-G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248750-8913-2243-9893-0D31B63E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228" y="2327148"/>
                <a:ext cx="1877630" cy="1192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21CAEB-4A01-60A5-0B94-7EFFD35B923A}"/>
                  </a:ext>
                </a:extLst>
              </p:cNvPr>
              <p:cNvSpPr txBox="1"/>
              <p:nvPr/>
            </p:nvSpPr>
            <p:spPr>
              <a:xfrm>
                <a:off x="7453884" y="4060951"/>
                <a:ext cx="1340239" cy="919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21CAEB-4A01-60A5-0B94-7EFFD35B9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84" y="4060951"/>
                <a:ext cx="1340239" cy="919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82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275033" y="248300"/>
            <a:ext cx="7657600" cy="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333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Partial Widths</a:t>
            </a:r>
            <a:endParaRPr sz="3333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275033" y="950000"/>
            <a:ext cx="6259600" cy="5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</a:rPr>
              <a:t>Two main contributions to the partial widths (think of them as decay rates or lifetimes to decay in a particular channel)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There’s a nuclear structure part (green) which describes how much like that channel the compound state looks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The penetrability is the probability of making it through the barrier given the energy (E), the Coulomb barrier information (Sommerfeld parameter, 𝜂) and the angular momentum potential barrier (ℓ)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The angular momentum barrier has a big effect on the barrier penetrability! Nuclear astrophysics is a low-spin game, </a:t>
            </a:r>
            <a:r>
              <a:rPr lang="en" sz="1867" dirty="0">
                <a:solidFill>
                  <a:srgbClr val="FFFF00"/>
                </a:solidFill>
              </a:rPr>
              <a:t>ℓ=0-2 dominates resonance reactions</a:t>
            </a:r>
            <a:endParaRPr sz="1867" dirty="0">
              <a:solidFill>
                <a:srgbClr val="FFFF00"/>
              </a:solidFill>
            </a:endParaRPr>
          </a:p>
        </p:txBody>
      </p:sp>
      <p:cxnSp>
        <p:nvCxnSpPr>
          <p:cNvPr id="304" name="Google Shape;304;p41"/>
          <p:cNvCxnSpPr>
            <a:stCxn id="305" idx="0"/>
          </p:cNvCxnSpPr>
          <p:nvPr/>
        </p:nvCxnSpPr>
        <p:spPr>
          <a:xfrm rot="10800000">
            <a:off x="7675333" y="1678300"/>
            <a:ext cx="21200" cy="9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41"/>
          <p:cNvSpPr txBox="1"/>
          <p:nvPr/>
        </p:nvSpPr>
        <p:spPr>
          <a:xfrm>
            <a:off x="6645133" y="2580300"/>
            <a:ext cx="2102800" cy="7168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How quick the decay is</a:t>
            </a:r>
            <a:endParaRPr sz="1867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7743667" y="3429000"/>
            <a:ext cx="2383600" cy="1093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All the nuclear structure information</a:t>
            </a:r>
            <a:endParaRPr sz="1867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7" name="Google Shape;307;p41"/>
          <p:cNvCxnSpPr>
            <a:stCxn id="306" idx="0"/>
          </p:cNvCxnSpPr>
          <p:nvPr/>
        </p:nvCxnSpPr>
        <p:spPr>
          <a:xfrm rot="10800000" flipH="1">
            <a:off x="8935467" y="1725400"/>
            <a:ext cx="12800" cy="1703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41"/>
          <p:cNvSpPr txBox="1"/>
          <p:nvPr/>
        </p:nvSpPr>
        <p:spPr>
          <a:xfrm>
            <a:off x="8176300" y="4676900"/>
            <a:ext cx="3619600" cy="1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Barrier penetration: how likely is a particle to make it through the barrier, depends on charges and angular momentum barrier</a:t>
            </a:r>
            <a:endParaRPr sz="1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9" name="Google Shape;309;p41"/>
          <p:cNvCxnSpPr>
            <a:stCxn id="308" idx="0"/>
          </p:cNvCxnSpPr>
          <p:nvPr/>
        </p:nvCxnSpPr>
        <p:spPr>
          <a:xfrm rot="10800000">
            <a:off x="9712100" y="1829300"/>
            <a:ext cx="274000" cy="284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0" name="Google Shape;310;p41" descr="\Gamma = 2\color{green}\gamma^2 \color{red}P_\ell(E,\eta)&#10;%284f42e7-9680-4818-8f1f-12f4a6f4d7e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185" y="1077334"/>
            <a:ext cx="36195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DB88AD-A9F4-6F7D-A313-549CAB7F4B3C}"/>
              </a:ext>
            </a:extLst>
          </p:cNvPr>
          <p:cNvSpPr/>
          <p:nvPr/>
        </p:nvSpPr>
        <p:spPr>
          <a:xfrm>
            <a:off x="6984792" y="1325880"/>
            <a:ext cx="4504415" cy="4169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3" name="Google Shape;353;p44"/>
          <p:cNvSpPr txBox="1"/>
          <p:nvPr/>
        </p:nvSpPr>
        <p:spPr>
          <a:xfrm>
            <a:off x="608933" y="248267"/>
            <a:ext cx="7657600" cy="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33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Hierarchy Of Needs</a:t>
            </a:r>
            <a:endParaRPr sz="333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458567"/>
            <a:ext cx="5836133" cy="4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 rot="-3468638">
            <a:off x="797981" y="2289418"/>
            <a:ext cx="2257849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Maslow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7081033" y="1496133"/>
            <a:ext cx="4321200" cy="373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357" name="Google Shape;357;p44"/>
          <p:cNvCxnSpPr/>
          <p:nvPr/>
        </p:nvCxnSpPr>
        <p:spPr>
          <a:xfrm>
            <a:off x="7499200" y="4525533"/>
            <a:ext cx="34756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44"/>
          <p:cNvSpPr txBox="1"/>
          <p:nvPr/>
        </p:nvSpPr>
        <p:spPr>
          <a:xfrm>
            <a:off x="7545600" y="3991934"/>
            <a:ext cx="338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867" baseline="-25000" dirty="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/E</a:t>
            </a:r>
            <a:r>
              <a:rPr lang="en" sz="1867" baseline="-25000" dirty="0">
                <a:latin typeface="Georgia"/>
                <a:ea typeface="Georgia"/>
                <a:cs typeface="Georgia"/>
                <a:sym typeface="Georgia"/>
              </a:rPr>
              <a:t>r</a:t>
            </a:r>
            <a:endParaRPr sz="1867" baseline="-25000" dirty="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9" name="Google Shape;359;p44"/>
          <p:cNvCxnSpPr/>
          <p:nvPr/>
        </p:nvCxnSpPr>
        <p:spPr>
          <a:xfrm>
            <a:off x="7852333" y="3912233"/>
            <a:ext cx="27784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4"/>
          <p:cNvSpPr txBox="1"/>
          <p:nvPr/>
        </p:nvSpPr>
        <p:spPr>
          <a:xfrm>
            <a:off x="7592000" y="4570734"/>
            <a:ext cx="338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How many states?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1" name="Google Shape;361;p44"/>
          <p:cNvCxnSpPr>
            <a:stCxn id="356" idx="1"/>
            <a:endCxn id="356" idx="5"/>
          </p:cNvCxnSpPr>
          <p:nvPr/>
        </p:nvCxnSpPr>
        <p:spPr>
          <a:xfrm>
            <a:off x="8161333" y="3364733"/>
            <a:ext cx="21608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4"/>
          <p:cNvSpPr txBox="1"/>
          <p:nvPr/>
        </p:nvSpPr>
        <p:spPr>
          <a:xfrm>
            <a:off x="8201000" y="3378634"/>
            <a:ext cx="207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lang="en" sz="1867" baseline="30000">
                <a:latin typeface="Georgia"/>
                <a:ea typeface="Georgia"/>
                <a:cs typeface="Georgia"/>
                <a:sym typeface="Georgia"/>
              </a:rPr>
              <a:t>𝜋</a:t>
            </a:r>
            <a:endParaRPr sz="1867" baseline="30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3" name="Google Shape;363;p44"/>
          <p:cNvCxnSpPr/>
          <p:nvPr/>
        </p:nvCxnSpPr>
        <p:spPr>
          <a:xfrm>
            <a:off x="8549267" y="2713467"/>
            <a:ext cx="14124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4"/>
          <p:cNvSpPr txBox="1"/>
          <p:nvPr/>
        </p:nvSpPr>
        <p:spPr>
          <a:xfrm>
            <a:off x="8599467" y="2779267"/>
            <a:ext cx="136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" sz="1867" baseline="300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S, BRs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44"/>
          <p:cNvSpPr txBox="1"/>
          <p:nvPr/>
        </p:nvSpPr>
        <p:spPr>
          <a:xfrm>
            <a:off x="8679400" y="2179900"/>
            <a:ext cx="980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𝛤/𝜔𝛾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 rot="-3674534">
            <a:off x="7323794" y="2367840"/>
            <a:ext cx="1514837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Me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>
          <a:extLst>
            <a:ext uri="{FF2B5EF4-FFF2-40B4-BE49-F238E27FC236}">
              <a16:creationId xmlns:a16="http://schemas.microsoft.com/office/drawing/2014/main" id="{7C25CBCC-9130-4E6A-02D5-EE71FF17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8B559-F1E3-D48D-9CB0-C03F7934E968}"/>
              </a:ext>
            </a:extLst>
          </p:cNvPr>
          <p:cNvSpPr/>
          <p:nvPr/>
        </p:nvSpPr>
        <p:spPr>
          <a:xfrm>
            <a:off x="6984792" y="1325880"/>
            <a:ext cx="4504415" cy="4169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3" name="Google Shape;353;p44">
            <a:extLst>
              <a:ext uri="{FF2B5EF4-FFF2-40B4-BE49-F238E27FC236}">
                <a16:creationId xmlns:a16="http://schemas.microsoft.com/office/drawing/2014/main" id="{BEF4165E-C5ED-0EFB-584A-A6E5403E4320}"/>
              </a:ext>
            </a:extLst>
          </p:cNvPr>
          <p:cNvSpPr txBox="1"/>
          <p:nvPr/>
        </p:nvSpPr>
        <p:spPr>
          <a:xfrm>
            <a:off x="608933" y="248267"/>
            <a:ext cx="7657600" cy="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333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Hierarchy Of Needs</a:t>
            </a:r>
            <a:endParaRPr sz="3333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4">
            <a:extLst>
              <a:ext uri="{FF2B5EF4-FFF2-40B4-BE49-F238E27FC236}">
                <a16:creationId xmlns:a16="http://schemas.microsoft.com/office/drawing/2014/main" id="{85DB1552-ADAD-005B-6443-39288DD83B9A}"/>
              </a:ext>
            </a:extLst>
          </p:cNvPr>
          <p:cNvSpPr/>
          <p:nvPr/>
        </p:nvSpPr>
        <p:spPr>
          <a:xfrm>
            <a:off x="7081033" y="1496133"/>
            <a:ext cx="4321200" cy="373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357" name="Google Shape;357;p44">
            <a:extLst>
              <a:ext uri="{FF2B5EF4-FFF2-40B4-BE49-F238E27FC236}">
                <a16:creationId xmlns:a16="http://schemas.microsoft.com/office/drawing/2014/main" id="{4A52FC86-55FE-26D2-85B3-B547BA04CB6C}"/>
              </a:ext>
            </a:extLst>
          </p:cNvPr>
          <p:cNvCxnSpPr/>
          <p:nvPr/>
        </p:nvCxnSpPr>
        <p:spPr>
          <a:xfrm>
            <a:off x="7499200" y="4525533"/>
            <a:ext cx="34756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44">
            <a:extLst>
              <a:ext uri="{FF2B5EF4-FFF2-40B4-BE49-F238E27FC236}">
                <a16:creationId xmlns:a16="http://schemas.microsoft.com/office/drawing/2014/main" id="{D90B453E-930B-5121-A4D9-84A4CC64380C}"/>
              </a:ext>
            </a:extLst>
          </p:cNvPr>
          <p:cNvSpPr txBox="1"/>
          <p:nvPr/>
        </p:nvSpPr>
        <p:spPr>
          <a:xfrm>
            <a:off x="7545600" y="3991934"/>
            <a:ext cx="338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sz="1867" baseline="-25000" dirty="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/E</a:t>
            </a:r>
            <a:r>
              <a:rPr lang="en" sz="1867" baseline="-25000" dirty="0">
                <a:latin typeface="Georgia"/>
                <a:ea typeface="Georgia"/>
                <a:cs typeface="Georgia"/>
                <a:sym typeface="Georgia"/>
              </a:rPr>
              <a:t>r</a:t>
            </a:r>
            <a:endParaRPr sz="1867" baseline="-25000" dirty="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9" name="Google Shape;359;p44">
            <a:extLst>
              <a:ext uri="{FF2B5EF4-FFF2-40B4-BE49-F238E27FC236}">
                <a16:creationId xmlns:a16="http://schemas.microsoft.com/office/drawing/2014/main" id="{A833858F-0D3D-107C-47B5-56294FFBC3ED}"/>
              </a:ext>
            </a:extLst>
          </p:cNvPr>
          <p:cNvCxnSpPr/>
          <p:nvPr/>
        </p:nvCxnSpPr>
        <p:spPr>
          <a:xfrm>
            <a:off x="7852333" y="3912233"/>
            <a:ext cx="27784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4">
            <a:extLst>
              <a:ext uri="{FF2B5EF4-FFF2-40B4-BE49-F238E27FC236}">
                <a16:creationId xmlns:a16="http://schemas.microsoft.com/office/drawing/2014/main" id="{86597FD1-48CB-6065-AA23-FFB83CD26C73}"/>
              </a:ext>
            </a:extLst>
          </p:cNvPr>
          <p:cNvSpPr txBox="1"/>
          <p:nvPr/>
        </p:nvSpPr>
        <p:spPr>
          <a:xfrm>
            <a:off x="7592000" y="4570734"/>
            <a:ext cx="3382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How many states?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1" name="Google Shape;361;p44">
            <a:extLst>
              <a:ext uri="{FF2B5EF4-FFF2-40B4-BE49-F238E27FC236}">
                <a16:creationId xmlns:a16="http://schemas.microsoft.com/office/drawing/2014/main" id="{DB547657-7C31-810A-B3F2-E6884D171306}"/>
              </a:ext>
            </a:extLst>
          </p:cNvPr>
          <p:cNvCxnSpPr>
            <a:stCxn id="356" idx="1"/>
            <a:endCxn id="356" idx="5"/>
          </p:cNvCxnSpPr>
          <p:nvPr/>
        </p:nvCxnSpPr>
        <p:spPr>
          <a:xfrm>
            <a:off x="8161333" y="3364733"/>
            <a:ext cx="21608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44">
            <a:extLst>
              <a:ext uri="{FF2B5EF4-FFF2-40B4-BE49-F238E27FC236}">
                <a16:creationId xmlns:a16="http://schemas.microsoft.com/office/drawing/2014/main" id="{488189F2-FD3B-A547-70A5-6BA6CB1F3F44}"/>
              </a:ext>
            </a:extLst>
          </p:cNvPr>
          <p:cNvSpPr txBox="1"/>
          <p:nvPr/>
        </p:nvSpPr>
        <p:spPr>
          <a:xfrm>
            <a:off x="8201000" y="3378634"/>
            <a:ext cx="207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J</a:t>
            </a:r>
            <a:r>
              <a:rPr lang="en" sz="1867" baseline="30000">
                <a:latin typeface="Georgia"/>
                <a:ea typeface="Georgia"/>
                <a:cs typeface="Georgia"/>
                <a:sym typeface="Georgia"/>
              </a:rPr>
              <a:t>𝜋</a:t>
            </a:r>
            <a:endParaRPr sz="1867" baseline="30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3" name="Google Shape;363;p44">
            <a:extLst>
              <a:ext uri="{FF2B5EF4-FFF2-40B4-BE49-F238E27FC236}">
                <a16:creationId xmlns:a16="http://schemas.microsoft.com/office/drawing/2014/main" id="{20B5F531-1B42-834F-5EAA-A35E0FE28E1D}"/>
              </a:ext>
            </a:extLst>
          </p:cNvPr>
          <p:cNvCxnSpPr/>
          <p:nvPr/>
        </p:nvCxnSpPr>
        <p:spPr>
          <a:xfrm>
            <a:off x="8549267" y="2713467"/>
            <a:ext cx="1412400" cy="0"/>
          </a:xfrm>
          <a:prstGeom prst="straightConnector1">
            <a:avLst/>
          </a:prstGeom>
          <a:noFill/>
          <a:ln w="9525" cap="flat" cmpd="sng">
            <a:solidFill>
              <a:srgbClr val="56525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4">
            <a:extLst>
              <a:ext uri="{FF2B5EF4-FFF2-40B4-BE49-F238E27FC236}">
                <a16:creationId xmlns:a16="http://schemas.microsoft.com/office/drawing/2014/main" id="{77272A76-14FA-12B0-1387-1FE6DD6ED4CF}"/>
              </a:ext>
            </a:extLst>
          </p:cNvPr>
          <p:cNvSpPr txBox="1"/>
          <p:nvPr/>
        </p:nvSpPr>
        <p:spPr>
          <a:xfrm>
            <a:off x="8599467" y="2779267"/>
            <a:ext cx="1362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" sz="1867" baseline="300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S, BRs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44">
            <a:extLst>
              <a:ext uri="{FF2B5EF4-FFF2-40B4-BE49-F238E27FC236}">
                <a16:creationId xmlns:a16="http://schemas.microsoft.com/office/drawing/2014/main" id="{9E7487C7-E8B9-C88F-E79F-210ECCD706AE}"/>
              </a:ext>
            </a:extLst>
          </p:cNvPr>
          <p:cNvSpPr txBox="1"/>
          <p:nvPr/>
        </p:nvSpPr>
        <p:spPr>
          <a:xfrm>
            <a:off x="8679400" y="2179900"/>
            <a:ext cx="980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𝛤/𝜔𝛾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44">
            <a:extLst>
              <a:ext uri="{FF2B5EF4-FFF2-40B4-BE49-F238E27FC236}">
                <a16:creationId xmlns:a16="http://schemas.microsoft.com/office/drawing/2014/main" id="{BE7A73D0-8FA7-BB94-1BCC-DD6101303784}"/>
              </a:ext>
            </a:extLst>
          </p:cNvPr>
          <p:cNvSpPr txBox="1"/>
          <p:nvPr/>
        </p:nvSpPr>
        <p:spPr>
          <a:xfrm rot="-3674534">
            <a:off x="7323794" y="2367840"/>
            <a:ext cx="1514837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Me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1AF91-D514-ED0C-4FAD-524A8600BD7E}"/>
              </a:ext>
            </a:extLst>
          </p:cNvPr>
          <p:cNvSpPr txBox="1"/>
          <p:nvPr/>
        </p:nvSpPr>
        <p:spPr>
          <a:xfrm>
            <a:off x="283464" y="969264"/>
            <a:ext cx="5812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need to know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If there are levels? Enough for statistical models?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Where they are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What their spin/parity is? Can they possibly contribute to the reaction rate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Their actual contribution to the reaction rate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1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2FE19-DBE7-3B14-972C-E14C1EBEE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29D991-5A96-4A34-C185-CA2193CDDE93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Experiments – direct studies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BD819-B255-6C3A-43C0-E6C74E318E7B}"/>
              </a:ext>
            </a:extLst>
          </p:cNvPr>
          <p:cNvSpPr txBox="1"/>
          <p:nvPr/>
        </p:nvSpPr>
        <p:spPr>
          <a:xfrm>
            <a:off x="283464" y="969264"/>
            <a:ext cx="54589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Ultimately we want cross sections so just measure them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Beam on target, measure yield per incident ion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Need to know efficiency of detection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Target areal density (thickness)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Number of incident ions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Yield is often extremely small ~0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13D2F-0783-7E13-6725-74FB01F3EE83}"/>
              </a:ext>
            </a:extLst>
          </p:cNvPr>
          <p:cNvSpPr/>
          <p:nvPr/>
        </p:nvSpPr>
        <p:spPr>
          <a:xfrm>
            <a:off x="8129016" y="1728216"/>
            <a:ext cx="694944" cy="1481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92B49-4E31-518D-9E81-CCB6EDDE31F9}"/>
              </a:ext>
            </a:extLst>
          </p:cNvPr>
          <p:cNvCxnSpPr/>
          <p:nvPr/>
        </p:nvCxnSpPr>
        <p:spPr>
          <a:xfrm>
            <a:off x="6784848" y="2487168"/>
            <a:ext cx="13441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A019EB-C11D-22E7-35AF-6EB081B24A40}"/>
              </a:ext>
            </a:extLst>
          </p:cNvPr>
          <p:cNvSpPr txBox="1"/>
          <p:nvPr/>
        </p:nvSpPr>
        <p:spPr>
          <a:xfrm>
            <a:off x="7164324" y="2081712"/>
            <a:ext cx="85039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BEAM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223487-A5B7-5E6D-E34E-53DEA72ADA75}"/>
              </a:ext>
            </a:extLst>
          </p:cNvPr>
          <p:cNvCxnSpPr>
            <a:cxnSpLocks/>
          </p:cNvCxnSpPr>
          <p:nvPr/>
        </p:nvCxnSpPr>
        <p:spPr>
          <a:xfrm>
            <a:off x="8823960" y="2487168"/>
            <a:ext cx="1563624" cy="13075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45D01FC-4678-DB87-25F1-E38B5F2E0774}"/>
              </a:ext>
            </a:extLst>
          </p:cNvPr>
          <p:cNvSpPr/>
          <p:nvPr/>
        </p:nvSpPr>
        <p:spPr>
          <a:xfrm>
            <a:off x="10387584" y="3675888"/>
            <a:ext cx="630936" cy="7078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458211-B601-0764-4961-E7CF34041174}"/>
                  </a:ext>
                </a:extLst>
              </p:cNvPr>
              <p:cNvSpPr txBox="1"/>
              <p:nvPr/>
            </p:nvSpPr>
            <p:spPr>
              <a:xfrm>
                <a:off x="6784848" y="3770802"/>
                <a:ext cx="3310128" cy="8180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𝑁𝐼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ΔΩη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458211-B601-0764-4961-E7CF3404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848" y="3770802"/>
                <a:ext cx="3310128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94A1D6E-2A1E-1BF3-C1C0-F454FB4BFB0A}"/>
              </a:ext>
            </a:extLst>
          </p:cNvPr>
          <p:cNvSpPr txBox="1"/>
          <p:nvPr/>
        </p:nvSpPr>
        <p:spPr>
          <a:xfrm rot="16200000">
            <a:off x="8038361" y="2314991"/>
            <a:ext cx="812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53D47-F15E-B8EA-E4FA-93EE976899E9}"/>
              </a:ext>
            </a:extLst>
          </p:cNvPr>
          <p:cNvSpPr txBox="1"/>
          <p:nvPr/>
        </p:nvSpPr>
        <p:spPr>
          <a:xfrm rot="2490365">
            <a:off x="8926669" y="2790372"/>
            <a:ext cx="1790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Radiation produced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5E07D-BCB4-FC8B-33CF-9FFC89C9B0DB}"/>
              </a:ext>
            </a:extLst>
          </p:cNvPr>
          <p:cNvSpPr txBox="1"/>
          <p:nvPr/>
        </p:nvSpPr>
        <p:spPr>
          <a:xfrm>
            <a:off x="10387584" y="443495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Detector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5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67A71-F9EA-7AD6-1485-6AAC9967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E7EF6-AE75-916F-134E-6390744C7DE7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Experiments – “thick” and “thin” targets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87143-D543-2DC9-3D43-E28F39AA7170}"/>
              </a:ext>
            </a:extLst>
          </p:cNvPr>
          <p:cNvSpPr txBox="1"/>
          <p:nvPr/>
        </p:nvSpPr>
        <p:spPr>
          <a:xfrm>
            <a:off x="283464" y="969264"/>
            <a:ext cx="54589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Ultimately we want cross sections so just measure them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BUT we don’t measure cross sections, we count hits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If we have a target which has a wide energy range compared to the resonance of interest, measure ~integrated cross section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Call this thing the resonance strength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Thick is a relative term but reactions only in one section of the target is a reasonable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B29B0-9C90-5189-3EC2-20AD41BB7544}"/>
              </a:ext>
            </a:extLst>
          </p:cNvPr>
          <p:cNvSpPr/>
          <p:nvPr/>
        </p:nvSpPr>
        <p:spPr>
          <a:xfrm>
            <a:off x="8193024" y="1106424"/>
            <a:ext cx="3383280" cy="1453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966813-EC4E-9DC9-7555-0E7E32B1E5DC}"/>
              </a:ext>
            </a:extLst>
          </p:cNvPr>
          <p:cNvCxnSpPr/>
          <p:nvPr/>
        </p:nvCxnSpPr>
        <p:spPr>
          <a:xfrm>
            <a:off x="6428232" y="1883664"/>
            <a:ext cx="176479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2662FE-7B31-175E-9289-A1CF9F4CB20D}"/>
              </a:ext>
            </a:extLst>
          </p:cNvPr>
          <p:cNvSpPr txBox="1"/>
          <p:nvPr/>
        </p:nvSpPr>
        <p:spPr>
          <a:xfrm>
            <a:off x="7082028" y="1551360"/>
            <a:ext cx="85039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BEAM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57BA3-7920-8FF6-82F6-3B34C2F11CF9}"/>
              </a:ext>
            </a:extLst>
          </p:cNvPr>
          <p:cNvCxnSpPr>
            <a:cxnSpLocks/>
          </p:cNvCxnSpPr>
          <p:nvPr/>
        </p:nvCxnSpPr>
        <p:spPr>
          <a:xfrm>
            <a:off x="8193024" y="4389120"/>
            <a:ext cx="338328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F0D4AE-B2DC-4507-D88B-743D94B0DE3A}"/>
              </a:ext>
            </a:extLst>
          </p:cNvPr>
          <p:cNvCxnSpPr>
            <a:cxnSpLocks/>
          </p:cNvCxnSpPr>
          <p:nvPr/>
        </p:nvCxnSpPr>
        <p:spPr>
          <a:xfrm>
            <a:off x="8193024" y="6229195"/>
            <a:ext cx="338328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95D0CC-1246-B36D-D4A4-9CE3AA1CA7EC}"/>
              </a:ext>
            </a:extLst>
          </p:cNvPr>
          <p:cNvCxnSpPr>
            <a:cxnSpLocks/>
          </p:cNvCxnSpPr>
          <p:nvPr/>
        </p:nvCxnSpPr>
        <p:spPr>
          <a:xfrm flipV="1">
            <a:off x="8193024" y="3084576"/>
            <a:ext cx="0" cy="130454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ECF844-7763-02C6-0AB2-71E9A6FD99CF}"/>
              </a:ext>
            </a:extLst>
          </p:cNvPr>
          <p:cNvCxnSpPr>
            <a:cxnSpLocks/>
          </p:cNvCxnSpPr>
          <p:nvPr/>
        </p:nvCxnSpPr>
        <p:spPr>
          <a:xfrm flipV="1">
            <a:off x="8193024" y="4924651"/>
            <a:ext cx="0" cy="130454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95E4B0-E164-A87D-5021-AF4322AA7B7E}"/>
              </a:ext>
            </a:extLst>
          </p:cNvPr>
          <p:cNvSpPr txBox="1"/>
          <p:nvPr/>
        </p:nvSpPr>
        <p:spPr>
          <a:xfrm>
            <a:off x="8686800" y="1551360"/>
            <a:ext cx="233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– beam is losing energy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6C850-E4B0-81AD-CAE4-96595C9B15B6}"/>
              </a:ext>
            </a:extLst>
          </p:cNvPr>
          <p:cNvSpPr txBox="1"/>
          <p:nvPr/>
        </p:nvSpPr>
        <p:spPr>
          <a:xfrm rot="16200000">
            <a:off x="7269481" y="3281035"/>
            <a:ext cx="1188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Beam energy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B373EB-71FE-5E09-6C83-54D1C79779F9}"/>
              </a:ext>
            </a:extLst>
          </p:cNvPr>
          <p:cNvSpPr txBox="1"/>
          <p:nvPr/>
        </p:nvSpPr>
        <p:spPr>
          <a:xfrm>
            <a:off x="8595360" y="4389120"/>
            <a:ext cx="261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Depth into target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731C9-989C-2D76-025A-19A254BF2799}"/>
              </a:ext>
            </a:extLst>
          </p:cNvPr>
          <p:cNvSpPr txBox="1"/>
          <p:nvPr/>
        </p:nvSpPr>
        <p:spPr>
          <a:xfrm>
            <a:off x="8592312" y="6224016"/>
            <a:ext cx="261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Depth into target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A3EAD-B9E7-ACE6-D610-CB510F27675D}"/>
              </a:ext>
            </a:extLst>
          </p:cNvPr>
          <p:cNvCxnSpPr>
            <a:cxnSpLocks/>
          </p:cNvCxnSpPr>
          <p:nvPr/>
        </p:nvCxnSpPr>
        <p:spPr>
          <a:xfrm>
            <a:off x="8193024" y="3084576"/>
            <a:ext cx="3383280" cy="121310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94DB46-3EB3-AA18-5DF6-8A71123181C2}"/>
              </a:ext>
            </a:extLst>
          </p:cNvPr>
          <p:cNvCxnSpPr/>
          <p:nvPr/>
        </p:nvCxnSpPr>
        <p:spPr>
          <a:xfrm flipH="1">
            <a:off x="8193024" y="3584448"/>
            <a:ext cx="338328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8EB638C-800D-E821-CDE5-746E3F5DC986}"/>
              </a:ext>
            </a:extLst>
          </p:cNvPr>
          <p:cNvSpPr txBox="1"/>
          <p:nvPr/>
        </p:nvSpPr>
        <p:spPr>
          <a:xfrm>
            <a:off x="9948672" y="3084576"/>
            <a:ext cx="195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Resonance at this energy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AB97B0-E11E-2E61-6E67-43FA51C3759E}"/>
              </a:ext>
            </a:extLst>
          </p:cNvPr>
          <p:cNvSpPr/>
          <p:nvPr/>
        </p:nvSpPr>
        <p:spPr>
          <a:xfrm>
            <a:off x="8321040" y="4937746"/>
            <a:ext cx="3090672" cy="1190878"/>
          </a:xfrm>
          <a:custGeom>
            <a:avLst/>
            <a:gdLst>
              <a:gd name="connsiteX0" fmla="*/ 0 w 3090672"/>
              <a:gd name="connsiteY0" fmla="*/ 1188734 h 1190878"/>
              <a:gd name="connsiteX1" fmla="*/ 557784 w 3090672"/>
              <a:gd name="connsiteY1" fmla="*/ 1179590 h 1190878"/>
              <a:gd name="connsiteX2" fmla="*/ 1069848 w 3090672"/>
              <a:gd name="connsiteY2" fmla="*/ 1143014 h 1190878"/>
              <a:gd name="connsiteX3" fmla="*/ 1170432 w 3090672"/>
              <a:gd name="connsiteY3" fmla="*/ 667526 h 1190878"/>
              <a:gd name="connsiteX4" fmla="*/ 1252728 w 3090672"/>
              <a:gd name="connsiteY4" fmla="*/ 228614 h 1190878"/>
              <a:gd name="connsiteX5" fmla="*/ 1289304 w 3090672"/>
              <a:gd name="connsiteY5" fmla="*/ 14 h 1190878"/>
              <a:gd name="connsiteX6" fmla="*/ 1316736 w 3090672"/>
              <a:gd name="connsiteY6" fmla="*/ 237758 h 1190878"/>
              <a:gd name="connsiteX7" fmla="*/ 1335024 w 3090672"/>
              <a:gd name="connsiteY7" fmla="*/ 457214 h 1190878"/>
              <a:gd name="connsiteX8" fmla="*/ 1335024 w 3090672"/>
              <a:gd name="connsiteY8" fmla="*/ 731534 h 1190878"/>
              <a:gd name="connsiteX9" fmla="*/ 1325880 w 3090672"/>
              <a:gd name="connsiteY9" fmla="*/ 1014998 h 1190878"/>
              <a:gd name="connsiteX10" fmla="*/ 1490472 w 3090672"/>
              <a:gd name="connsiteY10" fmla="*/ 1143014 h 1190878"/>
              <a:gd name="connsiteX11" fmla="*/ 1645920 w 3090672"/>
              <a:gd name="connsiteY11" fmla="*/ 1143014 h 1190878"/>
              <a:gd name="connsiteX12" fmla="*/ 3090672 w 3090672"/>
              <a:gd name="connsiteY12" fmla="*/ 1188734 h 1190878"/>
              <a:gd name="connsiteX13" fmla="*/ 3090672 w 3090672"/>
              <a:gd name="connsiteY13" fmla="*/ 1188734 h 1190878"/>
              <a:gd name="connsiteX14" fmla="*/ 3090672 w 3090672"/>
              <a:gd name="connsiteY14" fmla="*/ 1188734 h 1190878"/>
              <a:gd name="connsiteX15" fmla="*/ 3090672 w 3090672"/>
              <a:gd name="connsiteY15" fmla="*/ 1188734 h 119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0672" h="1190878">
                <a:moveTo>
                  <a:pt x="0" y="1188734"/>
                </a:moveTo>
                <a:cubicBezTo>
                  <a:pt x="189738" y="1187972"/>
                  <a:pt x="379476" y="1187210"/>
                  <a:pt x="557784" y="1179590"/>
                </a:cubicBezTo>
                <a:cubicBezTo>
                  <a:pt x="736092" y="1171970"/>
                  <a:pt x="967740" y="1228358"/>
                  <a:pt x="1069848" y="1143014"/>
                </a:cubicBezTo>
                <a:cubicBezTo>
                  <a:pt x="1171956" y="1057670"/>
                  <a:pt x="1139952" y="819926"/>
                  <a:pt x="1170432" y="667526"/>
                </a:cubicBezTo>
                <a:cubicBezTo>
                  <a:pt x="1200912" y="515126"/>
                  <a:pt x="1232916" y="339866"/>
                  <a:pt x="1252728" y="228614"/>
                </a:cubicBezTo>
                <a:cubicBezTo>
                  <a:pt x="1272540" y="117362"/>
                  <a:pt x="1278636" y="-1510"/>
                  <a:pt x="1289304" y="14"/>
                </a:cubicBezTo>
                <a:cubicBezTo>
                  <a:pt x="1299972" y="1538"/>
                  <a:pt x="1309116" y="161558"/>
                  <a:pt x="1316736" y="237758"/>
                </a:cubicBezTo>
                <a:cubicBezTo>
                  <a:pt x="1324356" y="313958"/>
                  <a:pt x="1331976" y="374918"/>
                  <a:pt x="1335024" y="457214"/>
                </a:cubicBezTo>
                <a:cubicBezTo>
                  <a:pt x="1338072" y="539510"/>
                  <a:pt x="1336548" y="638570"/>
                  <a:pt x="1335024" y="731534"/>
                </a:cubicBezTo>
                <a:cubicBezTo>
                  <a:pt x="1333500" y="824498"/>
                  <a:pt x="1299972" y="946418"/>
                  <a:pt x="1325880" y="1014998"/>
                </a:cubicBezTo>
                <a:cubicBezTo>
                  <a:pt x="1351788" y="1083578"/>
                  <a:pt x="1437132" y="1121678"/>
                  <a:pt x="1490472" y="1143014"/>
                </a:cubicBezTo>
                <a:cubicBezTo>
                  <a:pt x="1543812" y="1164350"/>
                  <a:pt x="1645920" y="1143014"/>
                  <a:pt x="1645920" y="1143014"/>
                </a:cubicBezTo>
                <a:lnTo>
                  <a:pt x="3090672" y="1188734"/>
                </a:lnTo>
                <a:lnTo>
                  <a:pt x="3090672" y="1188734"/>
                </a:lnTo>
                <a:lnTo>
                  <a:pt x="3090672" y="1188734"/>
                </a:lnTo>
                <a:lnTo>
                  <a:pt x="3090672" y="1188734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7BC228-4F47-3C56-F071-8E57F40A6F2A}"/>
              </a:ext>
            </a:extLst>
          </p:cNvPr>
          <p:cNvSpPr txBox="1"/>
          <p:nvPr/>
        </p:nvSpPr>
        <p:spPr>
          <a:xfrm rot="16200000">
            <a:off x="7266433" y="5218521"/>
            <a:ext cx="1188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Number of reactions at each depth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7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D7058-A9C5-1760-0BE7-7DA7F50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B9F0FB-D435-DC68-AD00-0F67FDFD8C7D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Experiments – “thick” and “thin” targets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154910-8678-2075-8165-81E42BE5D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088" y="3587307"/>
            <a:ext cx="4517898" cy="316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911182-FB8A-CE12-1FAE-35062D78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590" y="881222"/>
            <a:ext cx="476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69A72-2459-0C15-E681-A7F5AD06FDEB}"/>
              </a:ext>
            </a:extLst>
          </p:cNvPr>
          <p:cNvSpPr txBox="1"/>
          <p:nvPr/>
        </p:nvSpPr>
        <p:spPr>
          <a:xfrm>
            <a:off x="283464" y="969264"/>
            <a:ext cx="54589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Ultimately we want cross sections so just measure them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BUT we don’t measure cross sections, we count hits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If we have a target which has a wide energy range compared to the resonance of interest, measure ~integrated cross section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Call this thing the resonance strength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Thick is a relative term but reactions only in one section of the target is a reasonable definition</a:t>
            </a:r>
          </a:p>
        </p:txBody>
      </p:sp>
    </p:spTree>
    <p:extLst>
      <p:ext uri="{BB962C8B-B14F-4D97-AF65-F5344CB8AC3E}">
        <p14:creationId xmlns:p14="http://schemas.microsoft.com/office/powerpoint/2010/main" val="169112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2F9D3-D2F9-DAD3-C843-A2C1BB3C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73FF89-7AD7-0BDF-2AA0-B4EA36BA15A0}"/>
              </a:ext>
            </a:extLst>
          </p:cNvPr>
          <p:cNvSpPr txBox="1"/>
          <p:nvPr/>
        </p:nvSpPr>
        <p:spPr>
          <a:xfrm>
            <a:off x="1374488" y="86627"/>
            <a:ext cx="952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Experiments – direct studies with separators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E2480-E73C-3D5A-F1CA-654074A1282F}"/>
              </a:ext>
            </a:extLst>
          </p:cNvPr>
          <p:cNvSpPr txBox="1"/>
          <p:nvPr/>
        </p:nvSpPr>
        <p:spPr>
          <a:xfrm>
            <a:off x="283464" y="969264"/>
            <a:ext cx="5458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Most of the time we measure light ions/neutrons (gross)/gamma rays from reactions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Can also measure the heavy thing with separators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Vital for radioactive beams since those are heavy beams on light targets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DRAGON @ TRIUMF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SECAR @ FRIB</a:t>
            </a:r>
          </a:p>
          <a:p>
            <a:r>
              <a:rPr lang="en-GB" sz="2400" dirty="0">
                <a:solidFill>
                  <a:schemeClr val="bg1"/>
                </a:solidFill>
              </a:rPr>
              <a:t>Saint George @ Notre Dame</a:t>
            </a:r>
          </a:p>
          <a:p>
            <a:r>
              <a:rPr lang="en-GB" sz="2400" dirty="0">
                <a:solidFill>
                  <a:schemeClr val="bg1"/>
                </a:solidFill>
              </a:rPr>
              <a:t>ERNA</a:t>
            </a:r>
          </a:p>
        </p:txBody>
      </p:sp>
      <p:pic>
        <p:nvPicPr>
          <p:cNvPr id="5" name="Picture 4" descr="A diagram of a factory&#10;&#10;AI-generated content may be incorrect.">
            <a:extLst>
              <a:ext uri="{FF2B5EF4-FFF2-40B4-BE49-F238E27FC236}">
                <a16:creationId xmlns:a16="http://schemas.microsoft.com/office/drawing/2014/main" id="{C055AEB0-0FB6-49C1-5545-2946AE77C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1321688"/>
            <a:ext cx="6025896" cy="46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0E37-6D8D-C7C2-4B38-A25B18A28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16D88-547C-B432-944B-D2589CEC495C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Experiments – indirect studies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D4F81-BFDE-7740-5960-0CABD390F873}"/>
              </a:ext>
            </a:extLst>
          </p:cNvPr>
          <p:cNvSpPr txBox="1"/>
          <p:nvPr/>
        </p:nvSpPr>
        <p:spPr>
          <a:xfrm>
            <a:off x="283464" y="969264"/>
            <a:ext cx="5458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Yield from direct measurements is often extremely small ~0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Can </a:t>
            </a:r>
            <a:r>
              <a:rPr lang="en-GB" sz="2400" i="1" dirty="0">
                <a:solidFill>
                  <a:schemeClr val="bg1"/>
                </a:solidFill>
              </a:rPr>
              <a:t>calculate</a:t>
            </a:r>
            <a:r>
              <a:rPr lang="en-GB" sz="2400" dirty="0">
                <a:solidFill>
                  <a:schemeClr val="bg1"/>
                </a:solidFill>
              </a:rPr>
              <a:t> the reaction rate if we have spectroscopic information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If we know information like if states exist, excitation energy, and spin and parity (therefore orbital angular momentum) we can work out which states </a:t>
            </a:r>
            <a:r>
              <a:rPr lang="en-GB" sz="2400" i="1" dirty="0">
                <a:solidFill>
                  <a:schemeClr val="bg1"/>
                </a:solidFill>
              </a:rPr>
              <a:t>might</a:t>
            </a:r>
            <a:r>
              <a:rPr lang="en-GB" sz="2400" dirty="0">
                <a:solidFill>
                  <a:schemeClr val="bg1"/>
                </a:solidFill>
              </a:rPr>
              <a:t> be important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Target direct measurements or plan indirect studies</a:t>
            </a:r>
          </a:p>
        </p:txBody>
      </p:sp>
      <p:pic>
        <p:nvPicPr>
          <p:cNvPr id="4" name="Google Shape;111;p16">
            <a:extLst>
              <a:ext uri="{FF2B5EF4-FFF2-40B4-BE49-F238E27FC236}">
                <a16:creationId xmlns:a16="http://schemas.microsoft.com/office/drawing/2014/main" id="{FE0F78F2-91FF-66E5-A836-7C3CD8AF2C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2682" y="1183283"/>
            <a:ext cx="5044438" cy="39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2;p16">
            <a:extLst>
              <a:ext uri="{FF2B5EF4-FFF2-40B4-BE49-F238E27FC236}">
                <a16:creationId xmlns:a16="http://schemas.microsoft.com/office/drawing/2014/main" id="{1330BAEA-A1F8-7E50-A087-02D5219C4DBB}"/>
              </a:ext>
            </a:extLst>
          </p:cNvPr>
          <p:cNvSpPr txBox="1"/>
          <p:nvPr/>
        </p:nvSpPr>
        <p:spPr>
          <a:xfrm>
            <a:off x="7497044" y="5185833"/>
            <a:ext cx="2607076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Silicon+HPGe</a:t>
            </a:r>
            <a:endParaRPr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SHARC/TIGRESS(+EMMA)</a:t>
            </a:r>
            <a:endParaRPr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T-REX/Miniball</a:t>
            </a:r>
            <a:endParaRPr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GODDESS (Argonne/FRIB)</a:t>
            </a:r>
            <a:endParaRPr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7823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1D43-5DE0-40AF-742F-7057811E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8CC80-6D48-D562-0BD0-464A3A1443CE}"/>
              </a:ext>
            </a:extLst>
          </p:cNvPr>
          <p:cNvSpPr txBox="1"/>
          <p:nvPr/>
        </p:nvSpPr>
        <p:spPr>
          <a:xfrm>
            <a:off x="1333420" y="214643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Experiments – transfer reactions and nuclear data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F8F25-0AF7-53AB-3742-97447FE62A54}"/>
              </a:ext>
            </a:extLst>
          </p:cNvPr>
          <p:cNvSpPr txBox="1"/>
          <p:nvPr/>
        </p:nvSpPr>
        <p:spPr>
          <a:xfrm>
            <a:off x="283464" y="969264"/>
            <a:ext cx="5458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 want to use transfer reactions as my example (pay attention, FRESCO people)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We can do lots of things with them including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-finding states and getting their energies</a:t>
            </a:r>
          </a:p>
          <a:p>
            <a:r>
              <a:rPr lang="en-GB" sz="2400" dirty="0">
                <a:solidFill>
                  <a:schemeClr val="bg1"/>
                </a:solidFill>
              </a:rPr>
              <a:t>-constraining spins and parities</a:t>
            </a:r>
          </a:p>
          <a:p>
            <a:r>
              <a:rPr lang="en-GB" sz="2400" dirty="0">
                <a:solidFill>
                  <a:schemeClr val="bg1"/>
                </a:solidFill>
              </a:rPr>
              <a:t>-inferring partial widths from transfer reactions</a:t>
            </a:r>
          </a:p>
        </p:txBody>
      </p:sp>
      <p:pic>
        <p:nvPicPr>
          <p:cNvPr id="4" name="Google Shape;93;p14">
            <a:extLst>
              <a:ext uri="{FF2B5EF4-FFF2-40B4-BE49-F238E27FC236}">
                <a16:creationId xmlns:a16="http://schemas.microsoft.com/office/drawing/2014/main" id="{385CFCA3-2CE8-B913-C2B9-EA6C2E039E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3003" y="1465627"/>
            <a:ext cx="5786187" cy="32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4;p14">
            <a:extLst>
              <a:ext uri="{FF2B5EF4-FFF2-40B4-BE49-F238E27FC236}">
                <a16:creationId xmlns:a16="http://schemas.microsoft.com/office/drawing/2014/main" id="{342604E5-CE4B-DB30-DFE1-B50B747CA7F1}"/>
              </a:ext>
            </a:extLst>
          </p:cNvPr>
          <p:cNvSpPr txBox="1"/>
          <p:nvPr/>
        </p:nvSpPr>
        <p:spPr>
          <a:xfrm>
            <a:off x="9501460" y="4776850"/>
            <a:ext cx="1581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Richard Longland</a:t>
            </a:r>
            <a:endParaRPr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3342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E1C2D-C8A5-8425-7CAA-9A1085C850BB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Outline (all days)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73335-62FF-95B1-DBCD-0F231A806190}"/>
              </a:ext>
            </a:extLst>
          </p:cNvPr>
          <p:cNvSpPr txBox="1"/>
          <p:nvPr/>
        </p:nvSpPr>
        <p:spPr>
          <a:xfrm>
            <a:off x="283464" y="969264"/>
            <a:ext cx="10579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are stars and how do they work?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Nucleosynthesis in stars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Going from nuclear data to thermonuclear reaction rates – an experimentalist’s guide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7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7162033" y="2586900"/>
            <a:ext cx="798800" cy="539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191" name="Google Shape;191;p21"/>
          <p:cNvCxnSpPr/>
          <p:nvPr/>
        </p:nvCxnSpPr>
        <p:spPr>
          <a:xfrm rot="10800000" flipH="1">
            <a:off x="7960833" y="2787700"/>
            <a:ext cx="1080800" cy="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1"/>
          <p:cNvSpPr/>
          <p:nvPr/>
        </p:nvSpPr>
        <p:spPr>
          <a:xfrm>
            <a:off x="9394900" y="2555500"/>
            <a:ext cx="1914000" cy="2314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Theory of transfer reactions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546833" y="1353667"/>
            <a:ext cx="7414000" cy="42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Assume the following: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Entrance and exit channels dominated by elastic scattering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Transfer is weak - treat as first-order perturbation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Transfer proceeds directly between two channels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Direct transfer into the final state with no other rearrangement of the core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>
              <a:buSzPts val="1100"/>
            </a:pPr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Consider a reaction like A(x,y)B where x = y+c and c is a cluster which gets transferred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>
              <a:buSzPts val="1100"/>
            </a:pP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>
              <a:buSzPts val="1100"/>
            </a:pPr>
            <a:r>
              <a:rPr lang="en" sz="1867" dirty="0">
                <a:latin typeface="Georgia"/>
                <a:ea typeface="Georgia"/>
                <a:cs typeface="Georgia"/>
                <a:sym typeface="Georgia"/>
              </a:rPr>
              <a:t>Using potentials to describe interactions e.g. x = y+v is held together with a potential, A and x have some interaction between them</a:t>
            </a:r>
            <a:endParaRPr sz="1867" dirty="0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9514367" y="3052733"/>
            <a:ext cx="1421600" cy="1421600"/>
          </a:xfrm>
          <a:prstGeom prst="ellipse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96" name="Google Shape;196;p21"/>
          <p:cNvSpPr/>
          <p:nvPr/>
        </p:nvSpPr>
        <p:spPr>
          <a:xfrm>
            <a:off x="7269800" y="2629833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97" name="Google Shape;197;p21"/>
          <p:cNvSpPr/>
          <p:nvPr/>
        </p:nvSpPr>
        <p:spPr>
          <a:xfrm>
            <a:off x="7482400" y="2721400"/>
            <a:ext cx="348400" cy="3484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98" name="Google Shape;198;p21"/>
          <p:cNvSpPr/>
          <p:nvPr/>
        </p:nvSpPr>
        <p:spPr>
          <a:xfrm>
            <a:off x="10278500" y="2777700"/>
            <a:ext cx="348400" cy="3484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199" name="Google Shape;199;p21"/>
          <p:cNvSpPr/>
          <p:nvPr/>
        </p:nvSpPr>
        <p:spPr>
          <a:xfrm>
            <a:off x="10387967" y="2050433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200" name="Google Shape;200;p21"/>
          <p:cNvCxnSpPr>
            <a:stCxn id="199" idx="7"/>
          </p:cNvCxnSpPr>
          <p:nvPr/>
        </p:nvCxnSpPr>
        <p:spPr>
          <a:xfrm rot="10800000" flipH="1">
            <a:off x="10685345" y="1511856"/>
            <a:ext cx="691200" cy="5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" name="Google Shape;201;p21"/>
          <p:cNvSpPr txBox="1"/>
          <p:nvPr/>
        </p:nvSpPr>
        <p:spPr>
          <a:xfrm>
            <a:off x="6855367" y="2075800"/>
            <a:ext cx="121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x = y+c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9439700" y="4720667"/>
            <a:ext cx="2026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B = A + c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10167200" y="1539867"/>
            <a:ext cx="436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y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Theory of transfer reactions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972" y="2063917"/>
            <a:ext cx="3226000" cy="2333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3841200" y="1346300"/>
            <a:ext cx="4509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Some necessary ingredients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402800" y="1939434"/>
            <a:ext cx="2551600" cy="139547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Optical-model potential for incoming distorted waves (from elastics)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3" name="Google Shape;213;p22"/>
          <p:cNvCxnSpPr>
            <a:stCxn id="210" idx="1"/>
            <a:endCxn id="212" idx="3"/>
          </p:cNvCxnSpPr>
          <p:nvPr/>
        </p:nvCxnSpPr>
        <p:spPr>
          <a:xfrm flipH="1" flipV="1">
            <a:off x="3954400" y="2637169"/>
            <a:ext cx="358572" cy="593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4" name="Google Shape;214;p22"/>
          <p:cNvSpPr txBox="1"/>
          <p:nvPr/>
        </p:nvSpPr>
        <p:spPr>
          <a:xfrm>
            <a:off x="9030800" y="1617034"/>
            <a:ext cx="2551600" cy="139547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Optical-model potential for outgoing distorted waves (from elastics)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5" name="Google Shape;215;p22"/>
          <p:cNvCxnSpPr>
            <a:stCxn id="210" idx="3"/>
            <a:endCxn id="214" idx="1"/>
          </p:cNvCxnSpPr>
          <p:nvPr/>
        </p:nvCxnSpPr>
        <p:spPr>
          <a:xfrm flipV="1">
            <a:off x="7538972" y="2314769"/>
            <a:ext cx="1491828" cy="915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6" name="Google Shape;216;p22"/>
          <p:cNvSpPr txBox="1"/>
          <p:nvPr/>
        </p:nvSpPr>
        <p:spPr>
          <a:xfrm>
            <a:off x="278000" y="3726367"/>
            <a:ext cx="2930800" cy="168279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Overlap function - usually single-particle states in a Woods-Saxon potential with adjusted depth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7" name="Google Shape;217;p22"/>
          <p:cNvCxnSpPr>
            <a:stCxn id="210" idx="1"/>
            <a:endCxn id="216" idx="3"/>
          </p:cNvCxnSpPr>
          <p:nvPr/>
        </p:nvCxnSpPr>
        <p:spPr>
          <a:xfrm flipH="1">
            <a:off x="3208800" y="3230717"/>
            <a:ext cx="1104172" cy="13370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8" name="Google Shape;218;p22"/>
          <p:cNvSpPr txBox="1"/>
          <p:nvPr/>
        </p:nvSpPr>
        <p:spPr>
          <a:xfrm>
            <a:off x="9030800" y="3935200"/>
            <a:ext cx="2551600" cy="139547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Transfer operator - what potential describes the actual transferring part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9" name="Google Shape;219;p22"/>
          <p:cNvCxnSpPr>
            <a:stCxn id="218" idx="1"/>
            <a:endCxn id="210" idx="3"/>
          </p:cNvCxnSpPr>
          <p:nvPr/>
        </p:nvCxnSpPr>
        <p:spPr>
          <a:xfrm flipH="1" flipV="1">
            <a:off x="7538972" y="3230717"/>
            <a:ext cx="1491828" cy="14022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0;p22"/>
          <p:cNvSpPr txBox="1"/>
          <p:nvPr/>
        </p:nvSpPr>
        <p:spPr>
          <a:xfrm>
            <a:off x="4239400" y="5043601"/>
            <a:ext cx="3574400" cy="110814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Initial and final states (energies, spins, parities), masses, beam energy etc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1" name="Google Shape;221;p22"/>
          <p:cNvCxnSpPr>
            <a:stCxn id="220" idx="0"/>
            <a:endCxn id="210" idx="2"/>
          </p:cNvCxnSpPr>
          <p:nvPr/>
        </p:nvCxnSpPr>
        <p:spPr>
          <a:xfrm flipH="1" flipV="1">
            <a:off x="5925972" y="4397517"/>
            <a:ext cx="100628" cy="6460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8737600" y="6569880"/>
            <a:ext cx="2844800" cy="22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buSzPts val="990"/>
            </a:pPr>
            <a:r>
              <a:rPr lang="en" sz="4467"/>
              <a:t>Transfer reactions for E</a:t>
            </a:r>
            <a:r>
              <a:rPr lang="en" sz="4467" baseline="-25000"/>
              <a:t>r</a:t>
            </a:r>
            <a:endParaRPr sz="4467"/>
          </a:p>
        </p:txBody>
      </p:sp>
      <p:sp>
        <p:nvSpPr>
          <p:cNvPr id="272" name="Google Shape;272;p26"/>
          <p:cNvSpPr txBox="1"/>
          <p:nvPr/>
        </p:nvSpPr>
        <p:spPr>
          <a:xfrm>
            <a:off x="7225567" y="1613633"/>
            <a:ext cx="4550800" cy="398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 first and most basic task is to work out if there are states in a nucleus!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Generally we can do this at the same time as working out some other things like spins and parities but not always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Back before RIB+Penning traps were a thing - mass measurements using transfer reactions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Can find excited states by the same process (which traps generally cannot)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l="9422" t="14474" r="51739" b="19852"/>
          <a:stretch/>
        </p:blipFill>
        <p:spPr>
          <a:xfrm>
            <a:off x="334501" y="1356967"/>
            <a:ext cx="3614900" cy="347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l="47867" t="15886" r="13294" b="30640"/>
          <a:stretch/>
        </p:blipFill>
        <p:spPr>
          <a:xfrm>
            <a:off x="3906134" y="2653034"/>
            <a:ext cx="3319433" cy="25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4">
            <a:alphaModFix/>
          </a:blip>
          <a:srcRect l="10192" t="31167" r="14192" b="45391"/>
          <a:stretch/>
        </p:blipFill>
        <p:spPr>
          <a:xfrm>
            <a:off x="622567" y="5250334"/>
            <a:ext cx="6170367" cy="108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 fontScale="90000"/>
          </a:bodyPr>
          <a:lstStyle/>
          <a:p>
            <a:r>
              <a:rPr lang="en"/>
              <a:t>Transfer reactions for J</a:t>
            </a:r>
            <a:r>
              <a:rPr lang="en" baseline="30000"/>
              <a:t>𝜋</a:t>
            </a:r>
            <a:endParaRPr baseline="30000"/>
          </a:p>
        </p:txBody>
      </p:sp>
      <p:sp>
        <p:nvSpPr>
          <p:cNvPr id="282" name="Google Shape;282;p27"/>
          <p:cNvSpPr txBox="1"/>
          <p:nvPr/>
        </p:nvSpPr>
        <p:spPr>
          <a:xfrm>
            <a:off x="415600" y="1393900"/>
            <a:ext cx="7690000" cy="254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 shape of the angular distribution is characteristic of the orbital angular momentum transferred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 momentum transferred (q) is the difference between momentum in (p</a:t>
            </a:r>
            <a:r>
              <a:rPr lang="en" sz="1867" baseline="-250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) and out (p</a:t>
            </a:r>
            <a:r>
              <a:rPr lang="en" sz="1867" baseline="-250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), and the orbital AM is L=rq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Can do a quick classical calculation (I think the full derivation is in Krane):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l="34996" t="28408" r="35587" b="21812"/>
          <a:stretch/>
        </p:blipFill>
        <p:spPr>
          <a:xfrm>
            <a:off x="8105804" y="2151300"/>
            <a:ext cx="3670601" cy="3529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7647867" y="5742934"/>
            <a:ext cx="34848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/>
              <a:t>BUTLER, S. T., Proc. R. Soc. (London) A208, 559 (1951)</a:t>
            </a:r>
            <a:endParaRPr sz="1867"/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9" y="3651501"/>
            <a:ext cx="7321868" cy="958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7"/>
          <p:cNvCxnSpPr/>
          <p:nvPr/>
        </p:nvCxnSpPr>
        <p:spPr>
          <a:xfrm>
            <a:off x="8975233" y="1389967"/>
            <a:ext cx="0" cy="10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27"/>
          <p:cNvCxnSpPr/>
          <p:nvPr/>
        </p:nvCxnSpPr>
        <p:spPr>
          <a:xfrm>
            <a:off x="9565633" y="1493867"/>
            <a:ext cx="0" cy="10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7"/>
          <p:cNvCxnSpPr/>
          <p:nvPr/>
        </p:nvCxnSpPr>
        <p:spPr>
          <a:xfrm>
            <a:off x="10275200" y="1736800"/>
            <a:ext cx="0" cy="10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8304067" y="1389967"/>
            <a:ext cx="0" cy="10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7"/>
          <p:cNvSpPr txBox="1"/>
          <p:nvPr/>
        </p:nvSpPr>
        <p:spPr>
          <a:xfrm>
            <a:off x="496433" y="4735834"/>
            <a:ext cx="660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Then choose the L-value of interest and work out the angle at which the classical condition is satisfied… which works surprisingly well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Interference: gap between maxima: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23</a:t>
            </a:fld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833" y="5498121"/>
            <a:ext cx="1751200" cy="92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 fontScale="90000"/>
          </a:bodyPr>
          <a:lstStyle/>
          <a:p>
            <a:r>
              <a:rPr lang="en"/>
              <a:t>Transfer reactions for L/J</a:t>
            </a:r>
            <a:r>
              <a:rPr lang="en" baseline="30000"/>
              <a:t>𝜋</a:t>
            </a:r>
            <a:endParaRPr baseline="30000"/>
          </a:p>
        </p:txBody>
      </p:sp>
      <p:sp>
        <p:nvSpPr>
          <p:cNvPr id="298" name="Google Shape;298;p28"/>
          <p:cNvSpPr txBox="1"/>
          <p:nvPr/>
        </p:nvSpPr>
        <p:spPr>
          <a:xfrm>
            <a:off x="415600" y="1393900"/>
            <a:ext cx="7690000" cy="254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 shape of the angular distribution is characteristic of the orbital angular momentum transferred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 momentum transferred (q) is the difference between momentum in (p</a:t>
            </a:r>
            <a:r>
              <a:rPr lang="en" sz="1867" baseline="-25000"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) and out (p</a:t>
            </a:r>
            <a:r>
              <a:rPr lang="en" sz="1867" baseline="-25000"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), and the orbital AM is L=rq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Can do a quick classical calculation (I think the full derivation is in Krane):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9" y="3549434"/>
            <a:ext cx="7321868" cy="958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/>
        </p:nvSpPr>
        <p:spPr>
          <a:xfrm>
            <a:off x="496433" y="4735834"/>
            <a:ext cx="66024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Then choose the L-value of interest and work out the angle at which the classical condition is satisfied… which works surprisingly well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Interference: gap between maxima: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24</a:t>
            </a:fld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8451833" y="2708051"/>
            <a:ext cx="1421600" cy="1421600"/>
          </a:xfrm>
          <a:prstGeom prst="ellipse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03" name="Google Shape;303;p28"/>
          <p:cNvSpPr/>
          <p:nvPr/>
        </p:nvSpPr>
        <p:spPr>
          <a:xfrm>
            <a:off x="8961867" y="2359667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04" name="Google Shape;304;p28"/>
          <p:cNvCxnSpPr>
            <a:stCxn id="303" idx="7"/>
          </p:cNvCxnSpPr>
          <p:nvPr/>
        </p:nvCxnSpPr>
        <p:spPr>
          <a:xfrm rot="10800000" flipH="1">
            <a:off x="9259245" y="1753489"/>
            <a:ext cx="768400" cy="6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28"/>
          <p:cNvSpPr/>
          <p:nvPr/>
        </p:nvSpPr>
        <p:spPr>
          <a:xfrm>
            <a:off x="8961867" y="4112367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06" name="Google Shape;306;p28"/>
          <p:cNvCxnSpPr>
            <a:stCxn id="305" idx="7"/>
          </p:cNvCxnSpPr>
          <p:nvPr/>
        </p:nvCxnSpPr>
        <p:spPr>
          <a:xfrm rot="10800000" flipH="1">
            <a:off x="9259245" y="2706589"/>
            <a:ext cx="1751200" cy="145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9680133" y="1395933"/>
            <a:ext cx="1896400" cy="186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28"/>
          <p:cNvSpPr txBox="1"/>
          <p:nvPr/>
        </p:nvSpPr>
        <p:spPr>
          <a:xfrm>
            <a:off x="7873200" y="4492718"/>
            <a:ext cx="3961200" cy="139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Path difference for constructive interference = 2𝜆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2R𝜃 = n𝜋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833" y="5498121"/>
            <a:ext cx="1751200" cy="92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 fontScale="90000"/>
          </a:bodyPr>
          <a:lstStyle/>
          <a:p>
            <a:pPr>
              <a:buClr>
                <a:schemeClr val="accent6"/>
              </a:buClr>
              <a:buSzPts val="990"/>
            </a:pPr>
            <a:r>
              <a:rPr lang="en"/>
              <a:t>J</a:t>
            </a:r>
            <a:r>
              <a:rPr lang="en" baseline="30000"/>
              <a:t>𝜋</a:t>
            </a:r>
            <a:r>
              <a:rPr lang="en"/>
              <a:t> and L</a:t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3190800" y="1448200"/>
            <a:ext cx="2845600" cy="42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Telling different spins apart from single-nucleon transfer is difficult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L transfer much more clear but then J=L±½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Can get around this by using polarised beams!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Some differences due to spin-orbit effects but don’t rely on it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8501467" y="2718200"/>
            <a:ext cx="1421600" cy="1421600"/>
          </a:xfrm>
          <a:prstGeom prst="ellipse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sp>
        <p:nvSpPr>
          <p:cNvPr id="317" name="Google Shape;317;p29"/>
          <p:cNvSpPr txBox="1"/>
          <p:nvPr/>
        </p:nvSpPr>
        <p:spPr>
          <a:xfrm>
            <a:off x="8757200" y="4139801"/>
            <a:ext cx="25876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Target populating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J = L-½ state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6882133" y="2598433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19" name="Google Shape;319;p29"/>
          <p:cNvCxnSpPr/>
          <p:nvPr/>
        </p:nvCxnSpPr>
        <p:spPr>
          <a:xfrm rot="10800000">
            <a:off x="7056333" y="2207833"/>
            <a:ext cx="0" cy="11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29"/>
          <p:cNvSpPr/>
          <p:nvPr/>
        </p:nvSpPr>
        <p:spPr>
          <a:xfrm>
            <a:off x="7094733" y="2690000"/>
            <a:ext cx="348400" cy="3484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21" name="Google Shape;321;p29"/>
          <p:cNvCxnSpPr/>
          <p:nvPr/>
        </p:nvCxnSpPr>
        <p:spPr>
          <a:xfrm rot="10800000">
            <a:off x="7268933" y="2299400"/>
            <a:ext cx="0" cy="11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29"/>
          <p:cNvSpPr txBox="1"/>
          <p:nvPr/>
        </p:nvSpPr>
        <p:spPr>
          <a:xfrm>
            <a:off x="5931367" y="3337434"/>
            <a:ext cx="23724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Proton and neutron in polarised deuteron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9265600" y="2443167"/>
            <a:ext cx="348400" cy="3484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24" name="Google Shape;324;p29"/>
          <p:cNvCxnSpPr/>
          <p:nvPr/>
        </p:nvCxnSpPr>
        <p:spPr>
          <a:xfrm rot="10800000">
            <a:off x="9439800" y="2052567"/>
            <a:ext cx="0" cy="11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29"/>
          <p:cNvSpPr/>
          <p:nvPr/>
        </p:nvSpPr>
        <p:spPr>
          <a:xfrm>
            <a:off x="9621800" y="2673767"/>
            <a:ext cx="517800" cy="932067"/>
          </a:xfrm>
          <a:custGeom>
            <a:avLst/>
            <a:gdLst/>
            <a:ahLst/>
            <a:cxnLst/>
            <a:rect l="l" t="t" r="r" b="b"/>
            <a:pathLst>
              <a:path w="15534" h="27962" extrusionOk="0">
                <a:moveTo>
                  <a:pt x="0" y="0"/>
                </a:moveTo>
                <a:cubicBezTo>
                  <a:pt x="1883" y="1130"/>
                  <a:pt x="8849" y="3060"/>
                  <a:pt x="11297" y="6779"/>
                </a:cubicBezTo>
                <a:cubicBezTo>
                  <a:pt x="13745" y="10498"/>
                  <a:pt x="13981" y="18783"/>
                  <a:pt x="14687" y="22313"/>
                </a:cubicBezTo>
                <a:cubicBezTo>
                  <a:pt x="15393" y="25844"/>
                  <a:pt x="15393" y="27021"/>
                  <a:pt x="15534" y="2796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26" name="Google Shape;326;p29"/>
          <p:cNvSpPr/>
          <p:nvPr/>
        </p:nvSpPr>
        <p:spPr>
          <a:xfrm>
            <a:off x="9706500" y="1979200"/>
            <a:ext cx="348400" cy="3484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sz="1867"/>
          </a:p>
        </p:txBody>
      </p:sp>
      <p:cxnSp>
        <p:nvCxnSpPr>
          <p:cNvPr id="327" name="Google Shape;327;p29"/>
          <p:cNvCxnSpPr/>
          <p:nvPr/>
        </p:nvCxnSpPr>
        <p:spPr>
          <a:xfrm rot="10800000">
            <a:off x="9880700" y="1588600"/>
            <a:ext cx="0" cy="11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9"/>
          <p:cNvCxnSpPr>
            <a:stCxn id="326" idx="7"/>
          </p:cNvCxnSpPr>
          <p:nvPr/>
        </p:nvCxnSpPr>
        <p:spPr>
          <a:xfrm rot="10800000" flipH="1">
            <a:off x="10003879" y="1440623"/>
            <a:ext cx="691200" cy="5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9" name="Google Shape;329;p29"/>
          <p:cNvSpPr txBox="1"/>
          <p:nvPr/>
        </p:nvSpPr>
        <p:spPr>
          <a:xfrm>
            <a:off x="7390500" y="4922633"/>
            <a:ext cx="2664400" cy="168279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Cross section for a spin-up deuteron is higher than for the spin-down deuteron for an L-½ state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26434"/>
            <a:ext cx="2664399" cy="434376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 txBox="1"/>
          <p:nvPr/>
        </p:nvSpPr>
        <p:spPr>
          <a:xfrm>
            <a:off x="415600" y="5835867"/>
            <a:ext cx="31404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Fig courtesy Sandile Jongile+Retief Neveling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 fontScale="90000"/>
          </a:bodyPr>
          <a:lstStyle/>
          <a:p>
            <a:pPr>
              <a:buClr>
                <a:schemeClr val="accent6"/>
              </a:buClr>
              <a:buSzPts val="990"/>
            </a:pPr>
            <a:r>
              <a:rPr lang="en"/>
              <a:t>J</a:t>
            </a:r>
            <a:r>
              <a:rPr lang="en" baseline="30000"/>
              <a:t>𝜋</a:t>
            </a:r>
            <a:r>
              <a:rPr lang="en"/>
              <a:t> and L</a:t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3190800" y="1448200"/>
            <a:ext cx="2845600" cy="426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Telling different spins apart from single-nucleon transfer is difficult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L transfer much more clear but then J=L±½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Can get around this by using polarised beams!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endParaRPr sz="1867">
              <a:latin typeface="Georgia"/>
              <a:ea typeface="Georgia"/>
              <a:cs typeface="Georgia"/>
              <a:sym typeface="Georgia"/>
            </a:endParaRPr>
          </a:p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Some differences due to spin-orbit effects but don’t rely on it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626434"/>
            <a:ext cx="2664399" cy="43437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415600" y="5835867"/>
            <a:ext cx="29256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/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Fig courtesy Sandile Jongile+Retief Neveling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" name="Google Shape;341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defTabSz="1219170"/>
            <a:fld id="{00000000-1234-1234-1234-123412341234}" type="slidenum">
              <a:rPr lang="en"/>
              <a:pPr defTabSz="1219170"/>
              <a:t>26</a:t>
            </a:fld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4">
            <a:alphaModFix/>
          </a:blip>
          <a:srcRect l="24959" t="19408" r="23405" b="11915"/>
          <a:stretch/>
        </p:blipFill>
        <p:spPr>
          <a:xfrm>
            <a:off x="6320999" y="1356967"/>
            <a:ext cx="5455399" cy="41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492" y="5633567"/>
            <a:ext cx="2481705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7217" y="5549963"/>
            <a:ext cx="2684611" cy="9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8FCB-EC84-2439-A6DD-43ED585F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5B039-A2EB-51ED-F0F3-15BB1A108A0F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Computing widths from transfer reactions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Google Shape;363;p31">
            <a:extLst>
              <a:ext uri="{FF2B5EF4-FFF2-40B4-BE49-F238E27FC236}">
                <a16:creationId xmlns:a16="http://schemas.microsoft.com/office/drawing/2014/main" id="{28B5DC47-94E9-31FE-8F0C-89E884D1FC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39001" y="1540851"/>
            <a:ext cx="4487932" cy="10301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Google Shape;349;p31">
            <a:extLst>
              <a:ext uri="{FF2B5EF4-FFF2-40B4-BE49-F238E27FC236}">
                <a16:creationId xmlns:a16="http://schemas.microsoft.com/office/drawing/2014/main" id="{35F2FF42-2122-7256-206E-B4CFFFFB20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32" y="2647867"/>
            <a:ext cx="5597432" cy="111688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Google Shape;351;p31">
            <a:extLst>
              <a:ext uri="{FF2B5EF4-FFF2-40B4-BE49-F238E27FC236}">
                <a16:creationId xmlns:a16="http://schemas.microsoft.com/office/drawing/2014/main" id="{E6676B6E-3CBC-E42D-651F-6DCE664C1442}"/>
              </a:ext>
            </a:extLst>
          </p:cNvPr>
          <p:cNvSpPr txBox="1"/>
          <p:nvPr/>
        </p:nvSpPr>
        <p:spPr>
          <a:xfrm>
            <a:off x="224233" y="2260316"/>
            <a:ext cx="49836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How likely we are to get through the barrier</a:t>
            </a:r>
            <a:endParaRPr sz="1867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" name="Google Shape;352;p31">
            <a:extLst>
              <a:ext uri="{FF2B5EF4-FFF2-40B4-BE49-F238E27FC236}">
                <a16:creationId xmlns:a16="http://schemas.microsoft.com/office/drawing/2014/main" id="{BBE1483C-587D-9423-F064-E1EE14972929}"/>
              </a:ext>
            </a:extLst>
          </p:cNvPr>
          <p:cNvCxnSpPr>
            <a:stCxn id="5" idx="2"/>
          </p:cNvCxnSpPr>
          <p:nvPr/>
        </p:nvCxnSpPr>
        <p:spPr>
          <a:xfrm>
            <a:off x="2716033" y="2583516"/>
            <a:ext cx="32400" cy="383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353;p31">
            <a:extLst>
              <a:ext uri="{FF2B5EF4-FFF2-40B4-BE49-F238E27FC236}">
                <a16:creationId xmlns:a16="http://schemas.microsoft.com/office/drawing/2014/main" id="{F601A5AF-3944-D5C6-DEA5-4EF7D51F07B7}"/>
              </a:ext>
            </a:extLst>
          </p:cNvPr>
          <p:cNvSpPr txBox="1"/>
          <p:nvPr/>
        </p:nvSpPr>
        <p:spPr>
          <a:xfrm>
            <a:off x="2013500" y="4228767"/>
            <a:ext cx="2672800" cy="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Some boring constants</a:t>
            </a:r>
            <a:endParaRPr sz="1867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" name="Google Shape;354;p31">
            <a:extLst>
              <a:ext uri="{FF2B5EF4-FFF2-40B4-BE49-F238E27FC236}">
                <a16:creationId xmlns:a16="http://schemas.microsoft.com/office/drawing/2014/main" id="{B3F15E74-BA0F-4DF0-AEFF-20352C0D6D9E}"/>
              </a:ext>
            </a:extLst>
          </p:cNvPr>
          <p:cNvCxnSpPr/>
          <p:nvPr/>
        </p:nvCxnSpPr>
        <p:spPr>
          <a:xfrm rot="10800000" flipH="1">
            <a:off x="4085300" y="3764767"/>
            <a:ext cx="408400" cy="4640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355;p31">
            <a:extLst>
              <a:ext uri="{FF2B5EF4-FFF2-40B4-BE49-F238E27FC236}">
                <a16:creationId xmlns:a16="http://schemas.microsoft.com/office/drawing/2014/main" id="{47293189-E53D-B7B3-1631-23BE286017CD}"/>
              </a:ext>
            </a:extLst>
          </p:cNvPr>
          <p:cNvSpPr txBox="1"/>
          <p:nvPr/>
        </p:nvSpPr>
        <p:spPr>
          <a:xfrm>
            <a:off x="2890967" y="5676333"/>
            <a:ext cx="41760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The size of the single-particle wavefunction at the nuclear surface</a:t>
            </a:r>
            <a:endParaRPr sz="1867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" name="Google Shape;356;p31">
            <a:extLst>
              <a:ext uri="{FF2B5EF4-FFF2-40B4-BE49-F238E27FC236}">
                <a16:creationId xmlns:a16="http://schemas.microsoft.com/office/drawing/2014/main" id="{A4938E57-C772-6714-6FD9-77FA9237D180}"/>
              </a:ext>
            </a:extLst>
          </p:cNvPr>
          <p:cNvCxnSpPr/>
          <p:nvPr/>
        </p:nvCxnSpPr>
        <p:spPr>
          <a:xfrm rot="10800000">
            <a:off x="6134700" y="3573833"/>
            <a:ext cx="477600" cy="23716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57;p31">
            <a:extLst>
              <a:ext uri="{FF2B5EF4-FFF2-40B4-BE49-F238E27FC236}">
                <a16:creationId xmlns:a16="http://schemas.microsoft.com/office/drawing/2014/main" id="{7093DD96-084A-B80D-8642-1336B44FE5F4}"/>
              </a:ext>
            </a:extLst>
          </p:cNvPr>
          <p:cNvSpPr txBox="1"/>
          <p:nvPr/>
        </p:nvSpPr>
        <p:spPr>
          <a:xfrm>
            <a:off x="2124400" y="4852367"/>
            <a:ext cx="39996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The scaling factor for the wavefunction</a:t>
            </a:r>
            <a:endParaRPr sz="1867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" name="Google Shape;358;p31">
            <a:extLst>
              <a:ext uri="{FF2B5EF4-FFF2-40B4-BE49-F238E27FC236}">
                <a16:creationId xmlns:a16="http://schemas.microsoft.com/office/drawing/2014/main" id="{EA6AFC51-F800-A89D-CB70-09CB1D99D0E9}"/>
              </a:ext>
            </a:extLst>
          </p:cNvPr>
          <p:cNvCxnSpPr/>
          <p:nvPr/>
        </p:nvCxnSpPr>
        <p:spPr>
          <a:xfrm rot="10800000" flipH="1">
            <a:off x="4893633" y="3494333"/>
            <a:ext cx="298000" cy="14296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359;p31">
            <a:extLst>
              <a:ext uri="{FF2B5EF4-FFF2-40B4-BE49-F238E27FC236}">
                <a16:creationId xmlns:a16="http://schemas.microsoft.com/office/drawing/2014/main" id="{226061DB-61E3-8720-7804-E7B004AA80C0}"/>
              </a:ext>
            </a:extLst>
          </p:cNvPr>
          <p:cNvSpPr/>
          <p:nvPr/>
        </p:nvSpPr>
        <p:spPr>
          <a:xfrm>
            <a:off x="4893633" y="2883067"/>
            <a:ext cx="815200" cy="62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4" name="Google Shape;360;p31">
            <a:extLst>
              <a:ext uri="{FF2B5EF4-FFF2-40B4-BE49-F238E27FC236}">
                <a16:creationId xmlns:a16="http://schemas.microsoft.com/office/drawing/2014/main" id="{6B7921C5-3546-CB2D-0D0A-DD7454B4B7DB}"/>
              </a:ext>
            </a:extLst>
          </p:cNvPr>
          <p:cNvSpPr/>
          <p:nvPr/>
        </p:nvSpPr>
        <p:spPr>
          <a:xfrm>
            <a:off x="8971767" y="1690133"/>
            <a:ext cx="815200" cy="62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362;p31">
            <a:extLst>
              <a:ext uri="{FF2B5EF4-FFF2-40B4-BE49-F238E27FC236}">
                <a16:creationId xmlns:a16="http://schemas.microsoft.com/office/drawing/2014/main" id="{0990BAC5-7AF7-0943-ABBA-896A4852935A}"/>
              </a:ext>
            </a:extLst>
          </p:cNvPr>
          <p:cNvSpPr txBox="1"/>
          <p:nvPr/>
        </p:nvSpPr>
        <p:spPr>
          <a:xfrm>
            <a:off x="8456433" y="2974401"/>
            <a:ext cx="3415600" cy="31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Can determine the partial width for a particle to decay from a nucleus</a:t>
            </a:r>
            <a:endParaRPr sz="1867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endParaRPr sz="1867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r>
              <a:rPr lang="en" sz="1867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Hand-wavy explanation: how likely the particle is to appear at the surface of the nucleus x how likely the particle is to make it out through the barrier</a:t>
            </a:r>
            <a:endParaRPr sz="1867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364;p31">
            <a:extLst>
              <a:ext uri="{FF2B5EF4-FFF2-40B4-BE49-F238E27FC236}">
                <a16:creationId xmlns:a16="http://schemas.microsoft.com/office/drawing/2014/main" id="{61B7EE09-7087-D325-5214-23DBEED93111}"/>
              </a:ext>
            </a:extLst>
          </p:cNvPr>
          <p:cNvSpPr/>
          <p:nvPr/>
        </p:nvSpPr>
        <p:spPr>
          <a:xfrm>
            <a:off x="6799367" y="4175567"/>
            <a:ext cx="1470000" cy="1614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365;p31">
            <a:extLst>
              <a:ext uri="{FF2B5EF4-FFF2-40B4-BE49-F238E27FC236}">
                <a16:creationId xmlns:a16="http://schemas.microsoft.com/office/drawing/2014/main" id="{94C3035E-020B-279E-C04C-8711CDF94EEA}"/>
              </a:ext>
            </a:extLst>
          </p:cNvPr>
          <p:cNvSpPr/>
          <p:nvPr/>
        </p:nvSpPr>
        <p:spPr>
          <a:xfrm>
            <a:off x="6891123" y="4522412"/>
            <a:ext cx="1092000" cy="991600"/>
          </a:xfrm>
          <a:prstGeom prst="ellipse">
            <a:avLst/>
          </a:prstGeom>
          <a:gradFill>
            <a:gsLst>
              <a:gs pos="0">
                <a:srgbClr val="F48208"/>
              </a:gs>
              <a:gs pos="100000">
                <a:srgbClr val="703E0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8" name="Google Shape;366;p31">
            <a:extLst>
              <a:ext uri="{FF2B5EF4-FFF2-40B4-BE49-F238E27FC236}">
                <a16:creationId xmlns:a16="http://schemas.microsoft.com/office/drawing/2014/main" id="{568B96FD-A577-188F-C49C-78E4B5806D76}"/>
              </a:ext>
            </a:extLst>
          </p:cNvPr>
          <p:cNvSpPr/>
          <p:nvPr/>
        </p:nvSpPr>
        <p:spPr>
          <a:xfrm>
            <a:off x="7478009" y="4330563"/>
            <a:ext cx="267600" cy="2432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19" name="Google Shape;367;p31">
            <a:extLst>
              <a:ext uri="{FF2B5EF4-FFF2-40B4-BE49-F238E27FC236}">
                <a16:creationId xmlns:a16="http://schemas.microsoft.com/office/drawing/2014/main" id="{41A94E08-5AC1-509A-4931-8904FEBBCD24}"/>
              </a:ext>
            </a:extLst>
          </p:cNvPr>
          <p:cNvCxnSpPr/>
          <p:nvPr/>
        </p:nvCxnSpPr>
        <p:spPr>
          <a:xfrm rot="10800000">
            <a:off x="464633" y="446167"/>
            <a:ext cx="0" cy="18956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68;p31">
            <a:extLst>
              <a:ext uri="{FF2B5EF4-FFF2-40B4-BE49-F238E27FC236}">
                <a16:creationId xmlns:a16="http://schemas.microsoft.com/office/drawing/2014/main" id="{12B8317A-8C64-3819-C790-6857FF4BDAED}"/>
              </a:ext>
            </a:extLst>
          </p:cNvPr>
          <p:cNvCxnSpPr/>
          <p:nvPr/>
        </p:nvCxnSpPr>
        <p:spPr>
          <a:xfrm>
            <a:off x="250900" y="1960767"/>
            <a:ext cx="32712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69;p31">
            <a:extLst>
              <a:ext uri="{FF2B5EF4-FFF2-40B4-BE49-F238E27FC236}">
                <a16:creationId xmlns:a16="http://schemas.microsoft.com/office/drawing/2014/main" id="{93F8F6B6-E0E1-96B7-7C01-C33823266678}"/>
              </a:ext>
            </a:extLst>
          </p:cNvPr>
          <p:cNvCxnSpPr/>
          <p:nvPr/>
        </p:nvCxnSpPr>
        <p:spPr>
          <a:xfrm rot="10800000">
            <a:off x="1003600" y="808600"/>
            <a:ext cx="0" cy="14960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70;p31">
            <a:extLst>
              <a:ext uri="{FF2B5EF4-FFF2-40B4-BE49-F238E27FC236}">
                <a16:creationId xmlns:a16="http://schemas.microsoft.com/office/drawing/2014/main" id="{7CE0B3CA-F0AC-8C63-0671-2EC05A4C3B49}"/>
              </a:ext>
            </a:extLst>
          </p:cNvPr>
          <p:cNvSpPr/>
          <p:nvPr/>
        </p:nvSpPr>
        <p:spPr>
          <a:xfrm>
            <a:off x="994334" y="808467"/>
            <a:ext cx="1115100" cy="1133700"/>
          </a:xfrm>
          <a:custGeom>
            <a:avLst/>
            <a:gdLst/>
            <a:ahLst/>
            <a:cxnLst/>
            <a:rect l="l" t="t" r="r" b="b"/>
            <a:pathLst>
              <a:path w="33453" h="34011" extrusionOk="0">
                <a:moveTo>
                  <a:pt x="0" y="0"/>
                </a:moveTo>
                <a:cubicBezTo>
                  <a:pt x="650" y="1580"/>
                  <a:pt x="2787" y="6830"/>
                  <a:pt x="3902" y="9478"/>
                </a:cubicBezTo>
                <a:cubicBezTo>
                  <a:pt x="5017" y="12126"/>
                  <a:pt x="5157" y="13613"/>
                  <a:pt x="6690" y="15890"/>
                </a:cubicBezTo>
                <a:cubicBezTo>
                  <a:pt x="8223" y="18167"/>
                  <a:pt x="10082" y="20630"/>
                  <a:pt x="13102" y="23139"/>
                </a:cubicBezTo>
                <a:cubicBezTo>
                  <a:pt x="16122" y="25648"/>
                  <a:pt x="21419" y="29133"/>
                  <a:pt x="24811" y="30945"/>
                </a:cubicBezTo>
                <a:cubicBezTo>
                  <a:pt x="28203" y="32757"/>
                  <a:pt x="32013" y="33500"/>
                  <a:pt x="33453" y="34011"/>
                </a:cubicBezTo>
              </a:path>
            </a:pathLst>
          </a:cu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" name="Google Shape;371;p31">
            <a:extLst>
              <a:ext uri="{FF2B5EF4-FFF2-40B4-BE49-F238E27FC236}">
                <a16:creationId xmlns:a16="http://schemas.microsoft.com/office/drawing/2014/main" id="{D3A39805-A514-0E3D-C125-549475830FF7}"/>
              </a:ext>
            </a:extLst>
          </p:cNvPr>
          <p:cNvSpPr/>
          <p:nvPr/>
        </p:nvSpPr>
        <p:spPr>
          <a:xfrm>
            <a:off x="674509" y="1434996"/>
            <a:ext cx="267600" cy="243200"/>
          </a:xfrm>
          <a:prstGeom prst="ellipse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4" name="Google Shape;372;p31">
            <a:extLst>
              <a:ext uri="{FF2B5EF4-FFF2-40B4-BE49-F238E27FC236}">
                <a16:creationId xmlns:a16="http://schemas.microsoft.com/office/drawing/2014/main" id="{C0736227-C408-02BB-D79E-C1E3F84C89BD}"/>
              </a:ext>
            </a:extLst>
          </p:cNvPr>
          <p:cNvCxnSpPr>
            <a:stCxn id="23" idx="6"/>
          </p:cNvCxnSpPr>
          <p:nvPr/>
        </p:nvCxnSpPr>
        <p:spPr>
          <a:xfrm>
            <a:off x="942109" y="1556596"/>
            <a:ext cx="962800" cy="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361;p31">
            <a:extLst>
              <a:ext uri="{FF2B5EF4-FFF2-40B4-BE49-F238E27FC236}">
                <a16:creationId xmlns:a16="http://schemas.microsoft.com/office/drawing/2014/main" id="{C1DDCF49-80FA-7D9E-0BEE-5AF889E578E9}"/>
              </a:ext>
            </a:extLst>
          </p:cNvPr>
          <p:cNvCxnSpPr>
            <a:stCxn id="13" idx="7"/>
            <a:endCxn id="14" idx="3"/>
          </p:cNvCxnSpPr>
          <p:nvPr/>
        </p:nvCxnSpPr>
        <p:spPr>
          <a:xfrm rot="10800000" flipH="1">
            <a:off x="5589451" y="2222391"/>
            <a:ext cx="3501600" cy="75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3240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AB498C-C4BC-CF89-21FE-0B6B8357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45" y="1395128"/>
            <a:ext cx="4763165" cy="4067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9ADFF-961C-5288-2BA7-FA6EFCE36F33}"/>
              </a:ext>
            </a:extLst>
          </p:cNvPr>
          <p:cNvSpPr txBox="1"/>
          <p:nvPr/>
        </p:nvSpPr>
        <p:spPr>
          <a:xfrm>
            <a:off x="283464" y="969264"/>
            <a:ext cx="54589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The spectroscopic factor and the single-particle partial width </a:t>
            </a:r>
            <a:r>
              <a:rPr lang="en-GB" sz="2400" i="1" dirty="0">
                <a:solidFill>
                  <a:schemeClr val="bg1"/>
                </a:solidFill>
              </a:rPr>
              <a:t>both</a:t>
            </a:r>
            <a:r>
              <a:rPr lang="en-GB" sz="2400" dirty="0">
                <a:solidFill>
                  <a:schemeClr val="bg1"/>
                </a:solidFill>
              </a:rPr>
              <a:t> depend on the binding potential used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Negatively correlated!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Their product is less uncertain than each of them are independently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Means that we end up with a smaller uncertainty on the width than each of the spectroscopic factor and single-particle </a:t>
            </a:r>
            <a:r>
              <a:rPr lang="en-GB" sz="2400">
                <a:solidFill>
                  <a:schemeClr val="bg1"/>
                </a:solidFill>
              </a:rPr>
              <a:t>width independently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1FED-93DD-1C45-751A-2E4F68A19493}"/>
              </a:ext>
            </a:extLst>
          </p:cNvPr>
          <p:cNvSpPr txBox="1"/>
          <p:nvPr/>
        </p:nvSpPr>
        <p:spPr>
          <a:xfrm>
            <a:off x="1420208" y="196355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Computing widths from transfer reactions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D1587-A66C-0351-088A-CB4C5E53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30" y="5600553"/>
            <a:ext cx="318179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4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9B2D6-2805-4396-0BA6-8393198C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D87A7-B886-6380-4069-4EDC90EAB1EE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to calculate the reaction rate?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78FBB-3A6C-FDC0-E818-22ADFE24DC85}"/>
              </a:ext>
            </a:extLst>
          </p:cNvPr>
          <p:cNvSpPr txBox="1"/>
          <p:nvPr/>
        </p:nvSpPr>
        <p:spPr>
          <a:xfrm>
            <a:off x="283464" y="969264"/>
            <a:ext cx="54589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With a computer </a:t>
            </a:r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endParaRPr lang="en-GB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There are tools which you can use</a:t>
            </a:r>
          </a:p>
          <a:p>
            <a:endParaRPr lang="en-GB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I use </a:t>
            </a:r>
            <a:r>
              <a:rPr lang="en-GB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RatesMC</a:t>
            </a:r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 (NC mafia)</a:t>
            </a:r>
          </a:p>
          <a:p>
            <a:endParaRPr lang="en-GB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Includes uncertainties on nuclear reaction data such as</a:t>
            </a:r>
          </a:p>
          <a:p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-Gaussian distributed resonance energies</a:t>
            </a:r>
          </a:p>
          <a:p>
            <a:r>
              <a:rPr lang="en-GB" sz="2400" dirty="0">
                <a:solidFill>
                  <a:schemeClr val="bg1"/>
                </a:solidFill>
                <a:sym typeface="Wingdings" panose="05000000000000000000" pitchFamily="2" charset="2"/>
              </a:rPr>
              <a:t>-Log-normally distributed widths/resonance strengths</a:t>
            </a:r>
          </a:p>
          <a:p>
            <a:endParaRPr lang="en-GB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Unknown unknowns obviously not included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6A996-F650-BEE4-C177-89457DDC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392" y="1584436"/>
            <a:ext cx="6423724" cy="3689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7EA52-1C86-1EA2-8D8F-F25A41B7927C}"/>
              </a:ext>
            </a:extLst>
          </p:cNvPr>
          <p:cNvSpPr txBox="1"/>
          <p:nvPr/>
        </p:nvSpPr>
        <p:spPr>
          <a:xfrm>
            <a:off x="6732270" y="5580958"/>
            <a:ext cx="3234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https://github.com/rlongland/RatesMC</a:t>
            </a:r>
          </a:p>
        </p:txBody>
      </p:sp>
    </p:spTree>
    <p:extLst>
      <p:ext uri="{BB962C8B-B14F-4D97-AF65-F5344CB8AC3E}">
        <p14:creationId xmlns:p14="http://schemas.microsoft.com/office/powerpoint/2010/main" val="116155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A5EE8-17FA-918D-E5DB-F5767395A338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Outline (today)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E167B-6905-2027-9AF6-C29FE2701031}"/>
              </a:ext>
            </a:extLst>
          </p:cNvPr>
          <p:cNvSpPr txBox="1"/>
          <p:nvPr/>
        </p:nvSpPr>
        <p:spPr>
          <a:xfrm>
            <a:off x="283464" y="969264"/>
            <a:ext cx="105796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Going from nuclear data to thermonuclear reaction rates – an experimentalist’s guide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What information do we need in order to know a reaction rate?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Computing reaction rates – with particular focus on charged-particle reactions on light-</a:t>
            </a:r>
            <a:r>
              <a:rPr lang="en-US" sz="3200" dirty="0" err="1">
                <a:solidFill>
                  <a:schemeClr val="bg1"/>
                </a:solidFill>
              </a:rPr>
              <a:t>ish</a:t>
            </a:r>
            <a:r>
              <a:rPr lang="en-US" sz="3200" dirty="0">
                <a:solidFill>
                  <a:schemeClr val="bg1"/>
                </a:solidFill>
              </a:rPr>
              <a:t> nuclei (A&lt;40)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Special cases –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GB" sz="3200" dirty="0">
                <a:solidFill>
                  <a:schemeClr val="bg1"/>
                </a:solidFill>
              </a:rPr>
              <a:t>, WEIRD STUFF to check</a:t>
            </a:r>
          </a:p>
        </p:txBody>
      </p:sp>
    </p:spTree>
    <p:extLst>
      <p:ext uri="{BB962C8B-B14F-4D97-AF65-F5344CB8AC3E}">
        <p14:creationId xmlns:p14="http://schemas.microsoft.com/office/powerpoint/2010/main" val="144273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463B-AC9A-9340-0C40-A3BB756D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DF094-0B55-84CF-C61A-5F792457A4DD}"/>
              </a:ext>
            </a:extLst>
          </p:cNvPr>
          <p:cNvSpPr txBox="1"/>
          <p:nvPr/>
        </p:nvSpPr>
        <p:spPr>
          <a:xfrm>
            <a:off x="1429352" y="232931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the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 reaction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298DC-DE9F-10CE-0E19-AF5FA63FACB8}"/>
              </a:ext>
            </a:extLst>
          </p:cNvPr>
          <p:cNvSpPr txBox="1"/>
          <p:nvPr/>
        </p:nvSpPr>
        <p:spPr>
          <a:xfrm>
            <a:off x="283465" y="856357"/>
            <a:ext cx="5458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People are annoying me by publishing papers with mistakes…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Two-step process through </a:t>
            </a:r>
            <a:r>
              <a:rPr lang="en-GB" sz="2400" baseline="30000" dirty="0">
                <a:solidFill>
                  <a:schemeClr val="bg1"/>
                </a:solidFill>
              </a:rPr>
              <a:t>8</a:t>
            </a:r>
            <a:r>
              <a:rPr lang="en-GB" sz="2400" dirty="0">
                <a:solidFill>
                  <a:schemeClr val="bg1"/>
                </a:solidFill>
              </a:rPr>
              <a:t>Be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Form </a:t>
            </a:r>
            <a:r>
              <a:rPr lang="en-GB" sz="2400" baseline="30000" dirty="0">
                <a:solidFill>
                  <a:schemeClr val="bg1"/>
                </a:solidFill>
              </a:rPr>
              <a:t>8</a:t>
            </a:r>
            <a:r>
              <a:rPr lang="en-GB" sz="2400" dirty="0">
                <a:solidFill>
                  <a:schemeClr val="bg1"/>
                </a:solidFill>
              </a:rPr>
              <a:t>Be in some equilibrium abundance depending 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-temperature</a:t>
            </a:r>
          </a:p>
          <a:p>
            <a:r>
              <a:rPr lang="en-GB" sz="2400" dirty="0">
                <a:solidFill>
                  <a:schemeClr val="bg1"/>
                </a:solidFill>
              </a:rPr>
              <a:t>-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GB" sz="2400" dirty="0">
                <a:solidFill>
                  <a:schemeClr val="bg1"/>
                </a:solidFill>
              </a:rPr>
              <a:t>+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GB" sz="2400" dirty="0">
                <a:solidFill>
                  <a:schemeClr val="bg1"/>
                </a:solidFill>
              </a:rPr>
              <a:t> -&gt; </a:t>
            </a:r>
            <a:r>
              <a:rPr lang="en-GB" sz="2400" baseline="30000" dirty="0">
                <a:solidFill>
                  <a:schemeClr val="bg1"/>
                </a:solidFill>
              </a:rPr>
              <a:t>8</a:t>
            </a:r>
            <a:r>
              <a:rPr lang="en-GB" sz="2400" dirty="0">
                <a:solidFill>
                  <a:schemeClr val="bg1"/>
                </a:solidFill>
              </a:rPr>
              <a:t>Be cross section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The fuse another 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GB" sz="2400" dirty="0">
                <a:solidFill>
                  <a:schemeClr val="bg1"/>
                </a:solidFill>
              </a:rPr>
              <a:t> onto </a:t>
            </a:r>
            <a:r>
              <a:rPr lang="en-GB" sz="2400" baseline="30000" dirty="0">
                <a:solidFill>
                  <a:schemeClr val="bg1"/>
                </a:solidFill>
              </a:rPr>
              <a:t>8</a:t>
            </a:r>
            <a:r>
              <a:rPr lang="en-GB" sz="2400" dirty="0">
                <a:solidFill>
                  <a:schemeClr val="bg1"/>
                </a:solidFill>
              </a:rPr>
              <a:t>Be through the Hoyle state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Have complex behaviour as states are broad and capture through tails is important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57724B-9A32-E861-E6DB-3BF7080D736F}"/>
              </a:ext>
            </a:extLst>
          </p:cNvPr>
          <p:cNvGrpSpPr/>
          <p:nvPr/>
        </p:nvGrpSpPr>
        <p:grpSpPr>
          <a:xfrm>
            <a:off x="5742433" y="817706"/>
            <a:ext cx="3351996" cy="2099230"/>
            <a:chOff x="5619750" y="1028700"/>
            <a:chExt cx="4714875" cy="29527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CAFCF0-5382-1E51-DDF5-148DA05AF239}"/>
                </a:ext>
              </a:extLst>
            </p:cNvPr>
            <p:cNvSpPr/>
            <p:nvPr/>
          </p:nvSpPr>
          <p:spPr>
            <a:xfrm>
              <a:off x="5619750" y="1028700"/>
              <a:ext cx="4714875" cy="29527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2" descr="undefined">
              <a:extLst>
                <a:ext uri="{FF2B5EF4-FFF2-40B4-BE49-F238E27FC236}">
                  <a16:creationId xmlns:a16="http://schemas.microsoft.com/office/drawing/2014/main" id="{F9FC4578-D9FA-EA80-30C7-84E432ED3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465" y="1038224"/>
              <a:ext cx="4709160" cy="294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AF36C-D6AF-3CDF-781E-917C9314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872" y="3108959"/>
            <a:ext cx="3535590" cy="34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5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FE108-997E-E224-A149-87809F68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F3134-F1B8-8E87-81EF-AB71D2B0F27D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the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 reaction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92064-1A06-9099-BCAC-86B6114F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713" y="1371038"/>
            <a:ext cx="2981741" cy="2934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31DF8-022D-0F9D-334F-8773CC7D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638" y="3729021"/>
            <a:ext cx="3126183" cy="2934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F0F335-E4BC-5C49-8490-2F1CA349BC6C}"/>
              </a:ext>
            </a:extLst>
          </p:cNvPr>
          <p:cNvSpPr txBox="1"/>
          <p:nvPr/>
        </p:nvSpPr>
        <p:spPr>
          <a:xfrm>
            <a:off x="9052560" y="2916936"/>
            <a:ext cx="2761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Christian Diget’s* PhD thesis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*my kind-of PhD advisor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B0A22-BFAC-6817-9356-4E4757F2A8AB}"/>
              </a:ext>
            </a:extLst>
          </p:cNvPr>
          <p:cNvSpPr txBox="1"/>
          <p:nvPr/>
        </p:nvSpPr>
        <p:spPr>
          <a:xfrm>
            <a:off x="283465" y="856357"/>
            <a:ext cx="5458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Have complex behaviour as states are broad and capture through tails is important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At low temperatures, the low-energy tails dominate the contributions to the reaction rate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If you use the narrow resonance formula, you get the wrong answer!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Example – “resonant rate (Hoyle state)</a:t>
            </a:r>
          </a:p>
        </p:txBody>
      </p:sp>
    </p:spTree>
    <p:extLst>
      <p:ext uri="{BB962C8B-B14F-4D97-AF65-F5344CB8AC3E}">
        <p14:creationId xmlns:p14="http://schemas.microsoft.com/office/powerpoint/2010/main" val="3523223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A093-BFC5-9027-BD4F-EEF6D149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8F921-29A0-B338-B340-3F19A13F89A7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the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 reaction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E863C-798F-CD10-4524-F74570043780}"/>
              </a:ext>
            </a:extLst>
          </p:cNvPr>
          <p:cNvSpPr txBox="1"/>
          <p:nvPr/>
        </p:nvSpPr>
        <p:spPr>
          <a:xfrm>
            <a:off x="283465" y="856357"/>
            <a:ext cx="5458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Have complex behaviour as states are broad and capture through tails is important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At low temperatures, the low-energy tails dominate the contributions to the reaction rate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If you use the narrow resonance formula, you get the wrong answer!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Example – “resonant rate (Hoyle state)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10902-8FA1-78F3-565C-C4F34F6E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3" y="703997"/>
            <a:ext cx="4169396" cy="3022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28B7E-DCA6-325D-32AD-045135CA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32" y="3748559"/>
            <a:ext cx="4445862" cy="30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EB82B-35CD-783A-4448-3D1DD76B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6D7CB-D134-F180-184A-46394EEC1490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the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 reaction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F8729-6095-2138-5B66-C208F2AD9395}"/>
              </a:ext>
            </a:extLst>
          </p:cNvPr>
          <p:cNvSpPr txBox="1"/>
          <p:nvPr/>
        </p:nvSpPr>
        <p:spPr>
          <a:xfrm>
            <a:off x="283465" y="856357"/>
            <a:ext cx="5458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Have complex behaviour as states are broad and capture through tails is important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At low temperatures, the low-energy tails dominate the contributions to the reaction rate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If you use the narrow resonance formula, you get the wrong answer!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Example – “resonant rate (Hoyle state)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4773-1751-4576-117D-0057CDDF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3" y="703997"/>
            <a:ext cx="4169396" cy="302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622213-AA96-22F2-BCA5-49603D19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22" y="3710866"/>
            <a:ext cx="4524793" cy="303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967EA-019A-720A-BA5E-85B96013C180}"/>
              </a:ext>
            </a:extLst>
          </p:cNvPr>
          <p:cNvSpPr txBox="1"/>
          <p:nvPr/>
        </p:nvSpPr>
        <p:spPr>
          <a:xfrm>
            <a:off x="9619488" y="4389120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0.01 GK</a:t>
            </a:r>
          </a:p>
        </p:txBody>
      </p:sp>
    </p:spTree>
    <p:extLst>
      <p:ext uri="{BB962C8B-B14F-4D97-AF65-F5344CB8AC3E}">
        <p14:creationId xmlns:p14="http://schemas.microsoft.com/office/powerpoint/2010/main" val="247535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62BE4-4B97-9572-6D80-F3219922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5A5B62-5102-624F-81D4-E90020C4A340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the triple </a:t>
            </a:r>
            <a:r>
              <a:rPr lang="el-GR" sz="3200" dirty="0">
                <a:solidFill>
                  <a:schemeClr val="bg1"/>
                </a:solidFill>
              </a:rPr>
              <a:t>α</a:t>
            </a:r>
            <a:r>
              <a:rPr lang="en-US" sz="3200" dirty="0">
                <a:solidFill>
                  <a:schemeClr val="bg1"/>
                </a:solidFill>
              </a:rPr>
              <a:t> reaction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444E5-D383-D437-F7E0-5EECFD30FB7F}"/>
              </a:ext>
            </a:extLst>
          </p:cNvPr>
          <p:cNvSpPr txBox="1"/>
          <p:nvPr/>
        </p:nvSpPr>
        <p:spPr>
          <a:xfrm>
            <a:off x="283465" y="856357"/>
            <a:ext cx="5458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Have complex behaviour as states are broad and capture through tails is important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At low temperatures, the low-energy tails dominate the contributions to the reaction rate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If you use the narrow resonance formula, you get the wrong answer!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Example – “resonant rate (Hoyle state)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5E12-2095-65C0-8EA6-048AFF17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3" y="703997"/>
            <a:ext cx="4169396" cy="3022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9A8A3B-86D2-D12A-3D66-64F5DD1C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622" y="3710866"/>
            <a:ext cx="4524793" cy="3038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E431D-3CF6-1355-7E65-72542E56A1CB}"/>
              </a:ext>
            </a:extLst>
          </p:cNvPr>
          <p:cNvSpPr txBox="1"/>
          <p:nvPr/>
        </p:nvSpPr>
        <p:spPr>
          <a:xfrm>
            <a:off x="9619488" y="4389120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0.01 GK</a:t>
            </a:r>
          </a:p>
        </p:txBody>
      </p:sp>
      <p:pic>
        <p:nvPicPr>
          <p:cNvPr id="2050" name="Picture 2" descr="Graphic design is my passion : r/funny">
            <a:extLst>
              <a:ext uri="{FF2B5EF4-FFF2-40B4-BE49-F238E27FC236}">
                <a16:creationId xmlns:a16="http://schemas.microsoft.com/office/drawing/2014/main" id="{C7645413-5E1E-9400-CB8C-15743254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45582"/>
            <a:ext cx="6477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4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E45A-B8B5-8FA4-7425-8226A1D6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E4BCA1-1EDC-AF3C-6824-4CC9FCD04032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neutron-induced reactions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5D98-9CB6-F11F-AE74-470AF5A9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342" y="1663220"/>
            <a:ext cx="4582164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CBDBF5-1739-7772-F31A-2284C412A514}"/>
              </a:ext>
            </a:extLst>
          </p:cNvPr>
          <p:cNvSpPr txBox="1"/>
          <p:nvPr/>
        </p:nvSpPr>
        <p:spPr>
          <a:xfrm>
            <a:off x="283464" y="969264"/>
            <a:ext cx="54589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Neutron-induced reactions have characteristic tails in their cross sections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The s-wave neutron component – no Coulomb barrier but s means L=0 so no angular-momentum barrier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This, combined with the Maxwell-Boltzmann distribution means that the reaction rate is flat</a:t>
            </a:r>
          </a:p>
        </p:txBody>
      </p:sp>
    </p:spTree>
    <p:extLst>
      <p:ext uri="{BB962C8B-B14F-4D97-AF65-F5344CB8AC3E}">
        <p14:creationId xmlns:p14="http://schemas.microsoft.com/office/powerpoint/2010/main" val="118645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EB61-31A9-704E-6D3D-A908265C6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43C016-1873-7329-0375-32A0CF5EE0A9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Special cases – neutron-induced reactions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0CE1A-049B-971D-28A6-CD4DF8A36955}"/>
              </a:ext>
            </a:extLst>
          </p:cNvPr>
          <p:cNvSpPr txBox="1"/>
          <p:nvPr/>
        </p:nvSpPr>
        <p:spPr>
          <a:xfrm>
            <a:off x="283464" y="969264"/>
            <a:ext cx="54589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Neutron-induced reactions have characteristic tails in their cross sections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The s-wave neutron component – no Coulomb barrier but s means L=0 so no angular-momentum barrier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This, combined with the Maxwell-Boltzmann distribution means that the reaction rate is flat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D33B6-D742-DAD8-ED0B-263BA9BD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385" y="1777329"/>
            <a:ext cx="462027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A333-DC15-95FE-966E-BC8AFCCF4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28A855-5866-8B33-56EB-A6EB8D8965AE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Evil things lurking in the undergrowth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uldoon_jurassic_park_2015-01-28">
            <a:extLst>
              <a:ext uri="{FF2B5EF4-FFF2-40B4-BE49-F238E27FC236}">
                <a16:creationId xmlns:a16="http://schemas.microsoft.com/office/drawing/2014/main" id="{800F12CE-5CB8-383C-9551-E441C484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69628"/>
            <a:ext cx="2046812" cy="110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74F6E6-AB4F-1CE7-F299-F1EE9D81561D}"/>
              </a:ext>
            </a:extLst>
          </p:cNvPr>
          <p:cNvSpPr txBox="1"/>
          <p:nvPr/>
        </p:nvSpPr>
        <p:spPr>
          <a:xfrm>
            <a:off x="283464" y="969264"/>
            <a:ext cx="5812536" cy="5693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Reaction rates are weird – the Boltzmann factor is a constant source of confusion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E.g. you may have a narrow resonance at higher excitation energy which may STILL be the largest contributor at low temperatures because the tail is dominant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The narrow-resonance formula fails sometimes and does so quietly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11BDC-F78A-CA01-663C-3882F1B9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13" y="1371038"/>
            <a:ext cx="2981741" cy="2934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94AD3-6CA0-87CC-CA7C-D83535F7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638" y="3729021"/>
            <a:ext cx="3126183" cy="2934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AED600-AAD1-F5D8-FCA8-E1FA64C4FEAB}"/>
              </a:ext>
            </a:extLst>
          </p:cNvPr>
          <p:cNvSpPr txBox="1"/>
          <p:nvPr/>
        </p:nvSpPr>
        <p:spPr>
          <a:xfrm>
            <a:off x="9052560" y="2916936"/>
            <a:ext cx="2761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Christian Diget’s* PhD thesis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*my kind-of PhD advisor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66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658E0-B958-5195-D87B-398B1B5D7EEE}"/>
              </a:ext>
            </a:extLst>
          </p:cNvPr>
          <p:cNvSpPr txBox="1"/>
          <p:nvPr/>
        </p:nvSpPr>
        <p:spPr>
          <a:xfrm>
            <a:off x="283464" y="969264"/>
            <a:ext cx="11137392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FRESCO is great for transfer and it gives us wavefunctions for our calculations &lt;3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DWUCK4 allows transfer to unbound states with computed widths as well (find my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 “</a:t>
            </a:r>
            <a:r>
              <a:rPr lang="en-US" sz="2400" dirty="0" err="1">
                <a:solidFill>
                  <a:schemeClr val="bg1"/>
                </a:solidFill>
              </a:rPr>
              <a:t>padsley</a:t>
            </a:r>
            <a:r>
              <a:rPr lang="en-US" sz="2400" dirty="0">
                <a:solidFill>
                  <a:schemeClr val="bg1"/>
                </a:solidFill>
              </a:rPr>
              <a:t>” if you want to try DWUCK4)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RatesMC</a:t>
            </a:r>
            <a:r>
              <a:rPr lang="en-US" sz="2400" dirty="0">
                <a:solidFill>
                  <a:schemeClr val="bg1"/>
                </a:solidFill>
              </a:rPr>
              <a:t> (also on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) is a great tool for calculating reaction rates with uncertainties (Richard Longland) + STARLIB database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People – ask for help! I’m happy to try to help if you have questions but I’m slow and don’t like ready my emails so be patient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87435-C5E0-AC96-794C-01380847D8A2}"/>
              </a:ext>
            </a:extLst>
          </p:cNvPr>
          <p:cNvSpPr txBox="1"/>
          <p:nvPr/>
        </p:nvSpPr>
        <p:spPr>
          <a:xfrm>
            <a:off x="1374488" y="86627"/>
            <a:ext cx="952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Useful tools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01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/>
        </p:nvSpPr>
        <p:spPr>
          <a:xfrm>
            <a:off x="275033" y="248300"/>
            <a:ext cx="7657600" cy="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333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Nuclear reaction rates</a:t>
            </a:r>
            <a:endParaRPr sz="3333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432067" y="965267"/>
            <a:ext cx="7060400" cy="47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</a:rPr>
              <a:t>How fast do reactions happen in stars?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Have a range of energies with which collisions take place and we need to take that into account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Distribution of energies: </a:t>
            </a:r>
            <a:r>
              <a:rPr lang="en" sz="1867" dirty="0">
                <a:solidFill>
                  <a:srgbClr val="38761D"/>
                </a:solidFill>
              </a:rPr>
              <a:t>Maxwell-Boltzmann</a:t>
            </a:r>
            <a:endParaRPr sz="1867" dirty="0">
              <a:solidFill>
                <a:srgbClr val="38761D"/>
              </a:solidFill>
            </a:endParaRPr>
          </a:p>
          <a:p>
            <a:endParaRPr sz="1867" dirty="0"/>
          </a:p>
          <a:p>
            <a:r>
              <a:rPr lang="en" sz="1867" dirty="0">
                <a:solidFill>
                  <a:schemeClr val="bg1"/>
                </a:solidFill>
              </a:rPr>
              <a:t>How likely is it that a reaction takes place at each energy: </a:t>
            </a:r>
            <a:r>
              <a:rPr lang="en" sz="1867" dirty="0">
                <a:solidFill>
                  <a:srgbClr val="0000FF"/>
                </a:solidFill>
              </a:rPr>
              <a:t>cross section</a:t>
            </a:r>
            <a:r>
              <a:rPr lang="en" sz="1867" dirty="0">
                <a:solidFill>
                  <a:schemeClr val="dk1"/>
                </a:solidFill>
              </a:rPr>
              <a:t> </a:t>
            </a:r>
            <a:r>
              <a:rPr lang="en" sz="1867" dirty="0">
                <a:solidFill>
                  <a:schemeClr val="bg1"/>
                </a:solidFill>
              </a:rPr>
              <a:t>which depends strongly on the penetration through the Coulomb+angular momentum barrier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Add up (the probability of interaction at each energy) * (the probability of having two particles with that relative energy)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If we are feeling fancy, we can write this as an integral but please don’t obsess about the maths</a:t>
            </a:r>
            <a:endParaRPr sz="1867" dirty="0">
              <a:solidFill>
                <a:schemeClr val="bg1"/>
              </a:solidFill>
            </a:endParaRPr>
          </a:p>
        </p:txBody>
      </p:sp>
      <p:pic>
        <p:nvPicPr>
          <p:cNvPr id="266" name="Google Shape;266;p39" descr="\langle \sigma v\rangle \propto \int \color{green}E e^{-E/kT} \color{blue} \sigma(E) \color{black} dE&#10;%1309c5cd-9fd1-40da-b2b2-3abb10bccbb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760" y="5613917"/>
            <a:ext cx="56642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80BE99-209C-277A-AF3F-089C6BEFB356}"/>
              </a:ext>
            </a:extLst>
          </p:cNvPr>
          <p:cNvGrpSpPr/>
          <p:nvPr/>
        </p:nvGrpSpPr>
        <p:grpSpPr>
          <a:xfrm>
            <a:off x="7094833" y="664898"/>
            <a:ext cx="4728359" cy="3395038"/>
            <a:chOff x="7094833" y="664898"/>
            <a:chExt cx="4728359" cy="33950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1CACB7-D79D-A4FE-169D-62BE0856DEFA}"/>
                </a:ext>
              </a:extLst>
            </p:cNvPr>
            <p:cNvSpPr/>
            <p:nvPr/>
          </p:nvSpPr>
          <p:spPr>
            <a:xfrm>
              <a:off x="7188934" y="664898"/>
              <a:ext cx="4634258" cy="33950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7" name="Google Shape;267;p39"/>
            <p:cNvCxnSpPr/>
            <p:nvPr/>
          </p:nvCxnSpPr>
          <p:spPr>
            <a:xfrm>
              <a:off x="7637667" y="839200"/>
              <a:ext cx="0" cy="276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9"/>
            <p:cNvCxnSpPr/>
            <p:nvPr/>
          </p:nvCxnSpPr>
          <p:spPr>
            <a:xfrm>
              <a:off x="7647100" y="3592533"/>
              <a:ext cx="378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9" name="Google Shape;269;p39"/>
            <p:cNvSpPr/>
            <p:nvPr/>
          </p:nvSpPr>
          <p:spPr>
            <a:xfrm>
              <a:off x="7769701" y="942151"/>
              <a:ext cx="3366233" cy="2546667"/>
            </a:xfrm>
            <a:custGeom>
              <a:avLst/>
              <a:gdLst/>
              <a:ahLst/>
              <a:cxnLst/>
              <a:rect l="l" t="t" r="r" b="b"/>
              <a:pathLst>
                <a:path w="100987" h="76400" extrusionOk="0">
                  <a:moveTo>
                    <a:pt x="0" y="76400"/>
                  </a:moveTo>
                  <a:cubicBezTo>
                    <a:pt x="1132" y="63765"/>
                    <a:pt x="4149" y="6199"/>
                    <a:pt x="6789" y="588"/>
                  </a:cubicBezTo>
                  <a:cubicBezTo>
                    <a:pt x="9429" y="-5022"/>
                    <a:pt x="12729" y="32836"/>
                    <a:pt x="15841" y="42737"/>
                  </a:cubicBezTo>
                  <a:cubicBezTo>
                    <a:pt x="18953" y="52638"/>
                    <a:pt x="20320" y="55514"/>
                    <a:pt x="25459" y="59993"/>
                  </a:cubicBezTo>
                  <a:cubicBezTo>
                    <a:pt x="30598" y="64472"/>
                    <a:pt x="37716" y="67159"/>
                    <a:pt x="46674" y="69610"/>
                  </a:cubicBezTo>
                  <a:cubicBezTo>
                    <a:pt x="55632" y="72062"/>
                    <a:pt x="70153" y="73570"/>
                    <a:pt x="79205" y="74702"/>
                  </a:cubicBezTo>
                  <a:cubicBezTo>
                    <a:pt x="88257" y="75834"/>
                    <a:pt x="97357" y="76117"/>
                    <a:pt x="100987" y="76400"/>
                  </a:cubicBezTo>
                </a:path>
              </a:pathLst>
            </a:cu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270" name="Google Shape;270;p39"/>
            <p:cNvCxnSpPr/>
            <p:nvPr/>
          </p:nvCxnSpPr>
          <p:spPr>
            <a:xfrm rot="10800000">
              <a:off x="8128000" y="3356933"/>
              <a:ext cx="0" cy="23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1" name="Google Shape;271;p39"/>
            <p:cNvSpPr txBox="1"/>
            <p:nvPr/>
          </p:nvSpPr>
          <p:spPr>
            <a:xfrm>
              <a:off x="7774400" y="3592533"/>
              <a:ext cx="612800" cy="3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>
                  <a:solidFill>
                    <a:srgbClr val="38761D"/>
                  </a:solidFill>
                  <a:latin typeface="Georgia"/>
                  <a:ea typeface="Georgia"/>
                  <a:cs typeface="Georgia"/>
                  <a:sym typeface="Georgia"/>
                </a:rPr>
                <a:t>kT</a:t>
              </a:r>
              <a:endParaRPr sz="1867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2" name="Google Shape;272;p39"/>
            <p:cNvSpPr txBox="1"/>
            <p:nvPr/>
          </p:nvSpPr>
          <p:spPr>
            <a:xfrm rot="-5400000">
              <a:off x="6338833" y="1970000"/>
              <a:ext cx="2013200" cy="5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867">
                  <a:latin typeface="Georgia"/>
                  <a:ea typeface="Georgia"/>
                  <a:cs typeface="Georgia"/>
                  <a:sym typeface="Georgia"/>
                </a:rPr>
                <a:t>Probability</a:t>
              </a:r>
              <a:endParaRPr sz="1867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7873400" y="840761"/>
              <a:ext cx="3741867" cy="2648067"/>
            </a:xfrm>
            <a:custGeom>
              <a:avLst/>
              <a:gdLst/>
              <a:ahLst/>
              <a:cxnLst/>
              <a:rect l="l" t="t" r="r" b="b"/>
              <a:pathLst>
                <a:path w="112256" h="79442" extrusionOk="0">
                  <a:moveTo>
                    <a:pt x="0" y="79442"/>
                  </a:moveTo>
                  <a:cubicBezTo>
                    <a:pt x="6035" y="76755"/>
                    <a:pt x="23008" y="70154"/>
                    <a:pt x="36209" y="63318"/>
                  </a:cubicBezTo>
                  <a:cubicBezTo>
                    <a:pt x="49410" y="56482"/>
                    <a:pt x="67372" y="47995"/>
                    <a:pt x="79206" y="38424"/>
                  </a:cubicBezTo>
                  <a:cubicBezTo>
                    <a:pt x="91040" y="28853"/>
                    <a:pt x="102166" y="11786"/>
                    <a:pt x="107211" y="5893"/>
                  </a:cubicBezTo>
                  <a:cubicBezTo>
                    <a:pt x="112256" y="0"/>
                    <a:pt x="109097" y="3536"/>
                    <a:pt x="109474" y="3065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  <p:pic>
          <p:nvPicPr>
            <p:cNvPr id="274" name="Google Shape;274;p39" descr="\color{green} \propto E e^{-E/kT}&#10;%1192b3aa-3f08-4531-97a5-0b921d0e0dc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69695" y="706567"/>
              <a:ext cx="1216205" cy="23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9" descr="\color{blue} \propto e^{-\sqrt{E_G/E}}&#10;%6da268f2-3073-4ed5-8485-b863e29e3a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41533" y="664898"/>
              <a:ext cx="1216200" cy="2772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9"/>
            <p:cNvSpPr/>
            <p:nvPr/>
          </p:nvSpPr>
          <p:spPr>
            <a:xfrm>
              <a:off x="7901700" y="2195747"/>
              <a:ext cx="2168733" cy="1330800"/>
            </a:xfrm>
            <a:custGeom>
              <a:avLst/>
              <a:gdLst/>
              <a:ahLst/>
              <a:cxnLst/>
              <a:rect l="l" t="t" r="r" b="b"/>
              <a:pathLst>
                <a:path w="65062" h="39924" extrusionOk="0">
                  <a:moveTo>
                    <a:pt x="0" y="39924"/>
                  </a:moveTo>
                  <a:cubicBezTo>
                    <a:pt x="3536" y="38321"/>
                    <a:pt x="16266" y="36341"/>
                    <a:pt x="21216" y="30306"/>
                  </a:cubicBezTo>
                  <a:cubicBezTo>
                    <a:pt x="26166" y="24271"/>
                    <a:pt x="26308" y="8478"/>
                    <a:pt x="29702" y="3716"/>
                  </a:cubicBezTo>
                  <a:cubicBezTo>
                    <a:pt x="33097" y="-1046"/>
                    <a:pt x="38849" y="-527"/>
                    <a:pt x="41583" y="1736"/>
                  </a:cubicBezTo>
                  <a:cubicBezTo>
                    <a:pt x="44318" y="3999"/>
                    <a:pt x="43988" y="11919"/>
                    <a:pt x="46109" y="17294"/>
                  </a:cubicBezTo>
                  <a:cubicBezTo>
                    <a:pt x="48231" y="22669"/>
                    <a:pt x="51153" y="30684"/>
                    <a:pt x="54312" y="33984"/>
                  </a:cubicBezTo>
                  <a:cubicBezTo>
                    <a:pt x="57471" y="37284"/>
                    <a:pt x="63270" y="36577"/>
                    <a:pt x="65062" y="37095"/>
                  </a:cubicBezTo>
                </a:path>
              </a:pathLst>
            </a:custGeom>
            <a:noFill/>
            <a:ln w="28575" cap="flat" cmpd="sng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>
                <a:solidFill>
                  <a:srgbClr val="7030A0"/>
                </a:solidFill>
              </a:endParaRPr>
            </a:p>
          </p:txBody>
        </p:sp>
        <p:sp>
          <p:nvSpPr>
            <p:cNvPr id="277" name="Google Shape;277;p39"/>
            <p:cNvSpPr txBox="1"/>
            <p:nvPr/>
          </p:nvSpPr>
          <p:spPr>
            <a:xfrm>
              <a:off x="8571167" y="1507333"/>
              <a:ext cx="1556000" cy="6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dirty="0">
                  <a:solidFill>
                    <a:srgbClr val="7030A0"/>
                  </a:solidFill>
                  <a:latin typeface="Georgia"/>
                  <a:ea typeface="Georgia"/>
                  <a:cs typeface="Georgia"/>
                  <a:sym typeface="Georgia"/>
                </a:rPr>
                <a:t>Gamow window</a:t>
              </a:r>
              <a:endParaRPr sz="1867" dirty="0">
                <a:solidFill>
                  <a:srgbClr val="7030A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78" name="Google Shape;278;p39"/>
            <p:cNvCxnSpPr/>
            <p:nvPr/>
          </p:nvCxnSpPr>
          <p:spPr>
            <a:xfrm rot="10800000">
              <a:off x="9070967" y="3366333"/>
              <a:ext cx="0" cy="21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39"/>
            <p:cNvSpPr txBox="1"/>
            <p:nvPr/>
          </p:nvSpPr>
          <p:spPr>
            <a:xfrm>
              <a:off x="8854067" y="3580584"/>
              <a:ext cx="6128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dirty="0">
                  <a:solidFill>
                    <a:srgbClr val="7030A0"/>
                  </a:solidFill>
                  <a:latin typeface="Georgia"/>
                  <a:ea typeface="Georgia"/>
                  <a:cs typeface="Georgia"/>
                  <a:sym typeface="Georgia"/>
                </a:rPr>
                <a:t>E</a:t>
              </a:r>
              <a:r>
                <a:rPr lang="en" sz="1867" baseline="-25000" dirty="0">
                  <a:solidFill>
                    <a:srgbClr val="7030A0"/>
                  </a:solidFill>
                  <a:latin typeface="Georgia"/>
                  <a:ea typeface="Georgia"/>
                  <a:cs typeface="Georgia"/>
                  <a:sym typeface="Georgia"/>
                </a:rPr>
                <a:t>0</a:t>
              </a:r>
              <a:endParaRPr sz="1867" dirty="0">
                <a:solidFill>
                  <a:srgbClr val="7030A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80" name="Google Shape;280;p39"/>
          <p:cNvSpPr/>
          <p:nvPr/>
        </p:nvSpPr>
        <p:spPr>
          <a:xfrm>
            <a:off x="4520300" y="517967"/>
            <a:ext cx="147200" cy="147200"/>
          </a:xfrm>
          <a:prstGeom prst="ellipse">
            <a:avLst/>
          </a:prstGeom>
          <a:solidFill>
            <a:srgbClr val="E400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5001133" y="517967"/>
            <a:ext cx="612800" cy="61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82" name="Google Shape;282;p39"/>
          <p:cNvCxnSpPr>
            <a:stCxn id="280" idx="6"/>
            <a:endCxn id="281" idx="1"/>
          </p:cNvCxnSpPr>
          <p:nvPr/>
        </p:nvCxnSpPr>
        <p:spPr>
          <a:xfrm>
            <a:off x="4667500" y="591567"/>
            <a:ext cx="423200" cy="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3" name="Google Shape;283;p39"/>
          <p:cNvSpPr/>
          <p:nvPr/>
        </p:nvSpPr>
        <p:spPr>
          <a:xfrm>
            <a:off x="6261533" y="517967"/>
            <a:ext cx="612800" cy="61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6261533" y="664900"/>
            <a:ext cx="147200" cy="147200"/>
          </a:xfrm>
          <a:prstGeom prst="ellipse">
            <a:avLst/>
          </a:prstGeom>
          <a:solidFill>
            <a:srgbClr val="E400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6885567" y="450467"/>
            <a:ext cx="303367" cy="262000"/>
          </a:xfrm>
          <a:custGeom>
            <a:avLst/>
            <a:gdLst/>
            <a:ahLst/>
            <a:cxnLst/>
            <a:rect l="l" t="t" r="r" b="b"/>
            <a:pathLst>
              <a:path w="9101" h="7860" extrusionOk="0">
                <a:moveTo>
                  <a:pt x="0" y="5791"/>
                </a:moveTo>
                <a:cubicBezTo>
                  <a:pt x="552" y="6113"/>
                  <a:pt x="2804" y="7998"/>
                  <a:pt x="3310" y="7722"/>
                </a:cubicBezTo>
                <a:cubicBezTo>
                  <a:pt x="3816" y="7446"/>
                  <a:pt x="2620" y="4505"/>
                  <a:pt x="3034" y="4137"/>
                </a:cubicBezTo>
                <a:cubicBezTo>
                  <a:pt x="3448" y="3769"/>
                  <a:pt x="5470" y="6022"/>
                  <a:pt x="5792" y="5516"/>
                </a:cubicBezTo>
                <a:cubicBezTo>
                  <a:pt x="6114" y="5010"/>
                  <a:pt x="4597" y="1471"/>
                  <a:pt x="4965" y="1103"/>
                </a:cubicBezTo>
                <a:cubicBezTo>
                  <a:pt x="5333" y="735"/>
                  <a:pt x="7309" y="3493"/>
                  <a:pt x="7998" y="3309"/>
                </a:cubicBezTo>
                <a:cubicBezTo>
                  <a:pt x="8687" y="3125"/>
                  <a:pt x="8917" y="552"/>
                  <a:pt x="910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86" name="Google Shape;286;p39"/>
          <p:cNvSpPr txBox="1"/>
          <p:nvPr/>
        </p:nvSpPr>
        <p:spPr>
          <a:xfrm>
            <a:off x="7143000" y="142500"/>
            <a:ext cx="303200" cy="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latin typeface="Georgia"/>
                <a:ea typeface="Georgia"/>
                <a:cs typeface="Georgia"/>
                <a:sym typeface="Georgia"/>
              </a:rPr>
              <a:t>𝛾</a:t>
            </a:r>
            <a:endParaRPr sz="18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881500" y="1047900"/>
            <a:ext cx="1011200" cy="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solidFill>
                  <a:schemeClr val="bg1"/>
                </a:solidFill>
              </a:rPr>
              <a:t>Before</a:t>
            </a:r>
            <a:endParaRPr sz="1467" dirty="0">
              <a:solidFill>
                <a:schemeClr val="bg1"/>
              </a:solidFill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6120200" y="1047900"/>
            <a:ext cx="1011200" cy="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solidFill>
                  <a:schemeClr val="bg1"/>
                </a:solidFill>
              </a:rPr>
              <a:t>After</a:t>
            </a:r>
            <a:endParaRPr sz="1467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275033" y="866833"/>
            <a:ext cx="6769200" cy="5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dirty="0">
                <a:solidFill>
                  <a:schemeClr val="bg1"/>
                </a:solidFill>
              </a:rPr>
              <a:t>Two main ways reactions happen: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Direct capture into some bound state - smooth dependence with energy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Resonance reactions - forming some excited “nearly bound” state in the compound nucleus for a while which can then decay into the reaction products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Resonances characterised by certain parameters: energy, spin and parity, partial widths (decay rates into different channels)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HUGE generalisation: the partial width we care most about is </a:t>
            </a:r>
            <a:r>
              <a:rPr lang="en" sz="1867" i="1" dirty="0">
                <a:solidFill>
                  <a:schemeClr val="bg1"/>
                </a:solidFill>
              </a:rPr>
              <a:t>usually </a:t>
            </a:r>
            <a:r>
              <a:rPr lang="en" sz="1867" dirty="0">
                <a:solidFill>
                  <a:schemeClr val="bg1"/>
                </a:solidFill>
              </a:rPr>
              <a:t>the smallest</a:t>
            </a:r>
            <a:endParaRPr sz="1867" dirty="0">
              <a:solidFill>
                <a:schemeClr val="bg1"/>
              </a:solidFill>
            </a:endParaRPr>
          </a:p>
          <a:p>
            <a:endParaRPr sz="1867" dirty="0">
              <a:solidFill>
                <a:schemeClr val="bg1"/>
              </a:solidFill>
            </a:endParaRPr>
          </a:p>
          <a:p>
            <a:r>
              <a:rPr lang="en" sz="1867" dirty="0">
                <a:solidFill>
                  <a:schemeClr val="bg1"/>
                </a:solidFill>
              </a:rPr>
              <a:t>For broad resonances, especially with tails, the total width can be very important as well</a:t>
            </a:r>
            <a:endParaRPr sz="1867" dirty="0">
              <a:solidFill>
                <a:schemeClr val="bg1"/>
              </a:solidFill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275033" y="248300"/>
            <a:ext cx="7657600" cy="7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333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Cross Section Components</a:t>
            </a:r>
            <a:endParaRPr sz="3333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9F3BF4-49E1-A0F0-FECE-F3E67F0CD875}"/>
              </a:ext>
            </a:extLst>
          </p:cNvPr>
          <p:cNvGrpSpPr/>
          <p:nvPr/>
        </p:nvGrpSpPr>
        <p:grpSpPr>
          <a:xfrm>
            <a:off x="7177833" y="248300"/>
            <a:ext cx="4739134" cy="4177396"/>
            <a:chOff x="7177833" y="248300"/>
            <a:chExt cx="3336567" cy="2497733"/>
          </a:xfrm>
        </p:grpSpPr>
        <p:pic>
          <p:nvPicPr>
            <p:cNvPr id="295" name="Google Shape;295;p40"/>
            <p:cNvPicPr preferRelativeResize="0"/>
            <p:nvPr/>
          </p:nvPicPr>
          <p:blipFill rotWithShape="1">
            <a:blip r:embed="rId3">
              <a:alphaModFix/>
            </a:blip>
            <a:srcRect l="33826" t="26554" r="30260" b="22922"/>
            <a:stretch/>
          </p:blipFill>
          <p:spPr>
            <a:xfrm>
              <a:off x="7177833" y="248300"/>
              <a:ext cx="3162864" cy="2497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0"/>
            <p:cNvSpPr txBox="1"/>
            <p:nvPr/>
          </p:nvSpPr>
          <p:spPr>
            <a:xfrm>
              <a:off x="8479200" y="1957834"/>
              <a:ext cx="2035200" cy="36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200" dirty="0"/>
                <a:t>Rolfs Nuclear Physics A </a:t>
              </a:r>
              <a:r>
                <a:rPr lang="en" sz="1200" b="1" dirty="0"/>
                <a:t>217</a:t>
              </a:r>
              <a:r>
                <a:rPr lang="en" sz="1200" dirty="0"/>
                <a:t> 29-70 (1973)</a:t>
              </a:r>
              <a:endParaRPr sz="1200" dirty="0"/>
            </a:p>
          </p:txBody>
        </p:sp>
      </p:grpSp>
      <p:pic>
        <p:nvPicPr>
          <p:cNvPr id="297" name="Google Shape;297;p40" descr="\sigma(E) \propto \frac{2J+1}{(2j_1+1)(2j_2+1)} \frac{\Gamma_i \Gamma_f}{(E-E_r)^2 + \frac{\Gamma}{4}}&#10;%0fe2fe89-080d-40ea-9388-289843a87e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833" y="4841246"/>
            <a:ext cx="4389633" cy="58583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4907-9A68-92EF-2C59-4EAFC6F6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2CA0A-D530-874B-5DCE-E095384FC422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Direct capture</a:t>
            </a:r>
            <a:endParaRPr lang="en-GB" sz="4000" dirty="0">
              <a:solidFill>
                <a:schemeClr val="bg1"/>
              </a:solidFill>
            </a:endParaRPr>
          </a:p>
        </p:txBody>
      </p:sp>
      <p:pic>
        <p:nvPicPr>
          <p:cNvPr id="3" name="Google Shape;162;p19">
            <a:extLst>
              <a:ext uri="{FF2B5EF4-FFF2-40B4-BE49-F238E27FC236}">
                <a16:creationId xmlns:a16="http://schemas.microsoft.com/office/drawing/2014/main" id="{E8FA1C6B-3A51-7FE3-1139-C9A69FA5CE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2987" y="937019"/>
            <a:ext cx="3069625" cy="172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77596E1-75C2-975C-D05F-28B3AFF7400B}"/>
              </a:ext>
            </a:extLst>
          </p:cNvPr>
          <p:cNvGrpSpPr/>
          <p:nvPr/>
        </p:nvGrpSpPr>
        <p:grpSpPr>
          <a:xfrm>
            <a:off x="5796108" y="3009409"/>
            <a:ext cx="5194980" cy="2976613"/>
            <a:chOff x="6600780" y="2944368"/>
            <a:chExt cx="3658788" cy="18134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F815FE-D73D-8320-E290-F59783C22FEC}"/>
                </a:ext>
              </a:extLst>
            </p:cNvPr>
            <p:cNvSpPr/>
            <p:nvPr/>
          </p:nvSpPr>
          <p:spPr>
            <a:xfrm>
              <a:off x="6600780" y="2944368"/>
              <a:ext cx="3658788" cy="18134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oogle Shape;142;p19">
              <a:extLst>
                <a:ext uri="{FF2B5EF4-FFF2-40B4-BE49-F238E27FC236}">
                  <a16:creationId xmlns:a16="http://schemas.microsoft.com/office/drawing/2014/main" id="{4BFB8EA5-E693-BD20-D907-9770888B4E9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399925">
              <a:off x="8005292" y="3648552"/>
              <a:ext cx="1331100" cy="209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43;p19">
              <a:extLst>
                <a:ext uri="{FF2B5EF4-FFF2-40B4-BE49-F238E27FC236}">
                  <a16:creationId xmlns:a16="http://schemas.microsoft.com/office/drawing/2014/main" id="{18A7E044-87EB-3DD9-36CF-17EEB20ABC91}"/>
                </a:ext>
              </a:extLst>
            </p:cNvPr>
            <p:cNvSpPr txBox="1"/>
            <p:nvPr/>
          </p:nvSpPr>
          <p:spPr>
            <a:xfrm>
              <a:off x="6600780" y="3166227"/>
              <a:ext cx="54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E</a:t>
              </a:r>
              <a:r>
                <a:rPr lang="en" baseline="-25000">
                  <a:latin typeface="Georgia"/>
                  <a:ea typeface="Georgia"/>
                  <a:cs typeface="Georgia"/>
                  <a:sym typeface="Georgia"/>
                </a:rPr>
                <a:t>cm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0" name="Google Shape;144;p19">
              <a:extLst>
                <a:ext uri="{FF2B5EF4-FFF2-40B4-BE49-F238E27FC236}">
                  <a16:creationId xmlns:a16="http://schemas.microsoft.com/office/drawing/2014/main" id="{EA94ACC7-E217-1991-F393-9A119D00D7A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599964">
              <a:off x="7149135" y="3902214"/>
              <a:ext cx="960790" cy="20942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</p:pic>
        <p:cxnSp>
          <p:nvCxnSpPr>
            <p:cNvPr id="21" name="Google Shape;149;p19">
              <a:extLst>
                <a:ext uri="{FF2B5EF4-FFF2-40B4-BE49-F238E27FC236}">
                  <a16:creationId xmlns:a16="http://schemas.microsoft.com/office/drawing/2014/main" id="{746505CD-DAE3-32C2-180F-B4D6C14DBB5A}"/>
                </a:ext>
              </a:extLst>
            </p:cNvPr>
            <p:cNvCxnSpPr/>
            <p:nvPr/>
          </p:nvCxnSpPr>
          <p:spPr>
            <a:xfrm>
              <a:off x="6659817" y="3636064"/>
              <a:ext cx="755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50;p19">
              <a:extLst>
                <a:ext uri="{FF2B5EF4-FFF2-40B4-BE49-F238E27FC236}">
                  <a16:creationId xmlns:a16="http://schemas.microsoft.com/office/drawing/2014/main" id="{7CC1792F-2870-658D-0DAE-2E1DC3CF28B6}"/>
                </a:ext>
              </a:extLst>
            </p:cNvPr>
            <p:cNvCxnSpPr/>
            <p:nvPr/>
          </p:nvCxnSpPr>
          <p:spPr>
            <a:xfrm rot="10800000">
              <a:off x="7019942" y="3119764"/>
              <a:ext cx="0" cy="51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151;p19">
              <a:extLst>
                <a:ext uri="{FF2B5EF4-FFF2-40B4-BE49-F238E27FC236}">
                  <a16:creationId xmlns:a16="http://schemas.microsoft.com/office/drawing/2014/main" id="{87D23A4A-52FF-05BC-310B-FA4DB7E103D8}"/>
                </a:ext>
              </a:extLst>
            </p:cNvPr>
            <p:cNvSpPr txBox="1"/>
            <p:nvPr/>
          </p:nvSpPr>
          <p:spPr>
            <a:xfrm>
              <a:off x="6689792" y="3636064"/>
              <a:ext cx="66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aseline="30000">
                  <a:latin typeface="Georgia"/>
                  <a:ea typeface="Georgia"/>
                  <a:cs typeface="Georgia"/>
                  <a:sym typeface="Georgia"/>
                </a:rPr>
                <a:t>16</a:t>
              </a: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O+p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4" name="Google Shape;152;p19">
              <a:extLst>
                <a:ext uri="{FF2B5EF4-FFF2-40B4-BE49-F238E27FC236}">
                  <a16:creationId xmlns:a16="http://schemas.microsoft.com/office/drawing/2014/main" id="{8CC94E85-329A-732C-E7DB-AF756C8BF0FE}"/>
                </a:ext>
              </a:extLst>
            </p:cNvPr>
            <p:cNvCxnSpPr/>
            <p:nvPr/>
          </p:nvCxnSpPr>
          <p:spPr>
            <a:xfrm>
              <a:off x="7906992" y="4419839"/>
              <a:ext cx="11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53;p19">
              <a:extLst>
                <a:ext uri="{FF2B5EF4-FFF2-40B4-BE49-F238E27FC236}">
                  <a16:creationId xmlns:a16="http://schemas.microsoft.com/office/drawing/2014/main" id="{CE07E87A-4ED3-B52E-6291-237CFD2BE03E}"/>
                </a:ext>
              </a:extLst>
            </p:cNvPr>
            <p:cNvCxnSpPr/>
            <p:nvPr/>
          </p:nvCxnSpPr>
          <p:spPr>
            <a:xfrm>
              <a:off x="7899917" y="4031489"/>
              <a:ext cx="11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54;p19">
              <a:extLst>
                <a:ext uri="{FF2B5EF4-FFF2-40B4-BE49-F238E27FC236}">
                  <a16:creationId xmlns:a16="http://schemas.microsoft.com/office/drawing/2014/main" id="{67C9E20C-159C-388B-0F36-10973F859EBE}"/>
                </a:ext>
              </a:extLst>
            </p:cNvPr>
            <p:cNvSpPr txBox="1"/>
            <p:nvPr/>
          </p:nvSpPr>
          <p:spPr>
            <a:xfrm>
              <a:off x="8079942" y="4357639"/>
              <a:ext cx="8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aseline="30000">
                  <a:latin typeface="Georgia"/>
                  <a:ea typeface="Georgia"/>
                  <a:cs typeface="Georgia"/>
                  <a:sym typeface="Georgia"/>
                </a:rPr>
                <a:t>17</a:t>
              </a: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F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7" name="Google Shape;155;p19">
              <a:extLst>
                <a:ext uri="{FF2B5EF4-FFF2-40B4-BE49-F238E27FC236}">
                  <a16:creationId xmlns:a16="http://schemas.microsoft.com/office/drawing/2014/main" id="{224801F0-8397-A57D-C42B-F8EAA866F375}"/>
                </a:ext>
              </a:extLst>
            </p:cNvPr>
            <p:cNvCxnSpPr/>
            <p:nvPr/>
          </p:nvCxnSpPr>
          <p:spPr>
            <a:xfrm>
              <a:off x="7899917" y="3600764"/>
              <a:ext cx="115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57;p19">
              <a:extLst>
                <a:ext uri="{FF2B5EF4-FFF2-40B4-BE49-F238E27FC236}">
                  <a16:creationId xmlns:a16="http://schemas.microsoft.com/office/drawing/2014/main" id="{312BFF3D-4CC2-FDBE-B8F1-9F7CE0ABA891}"/>
                </a:ext>
              </a:extLst>
            </p:cNvPr>
            <p:cNvCxnSpPr/>
            <p:nvPr/>
          </p:nvCxnSpPr>
          <p:spPr>
            <a:xfrm>
              <a:off x="7908742" y="3096589"/>
              <a:ext cx="120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58;p19">
              <a:extLst>
                <a:ext uri="{FF2B5EF4-FFF2-40B4-BE49-F238E27FC236}">
                  <a16:creationId xmlns:a16="http://schemas.microsoft.com/office/drawing/2014/main" id="{08F919A3-FB60-352A-BF43-62DE9E23FBBC}"/>
                </a:ext>
              </a:extLst>
            </p:cNvPr>
            <p:cNvSpPr txBox="1"/>
            <p:nvPr/>
          </p:nvSpPr>
          <p:spPr>
            <a:xfrm>
              <a:off x="9022692" y="4219739"/>
              <a:ext cx="103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G.s. 5/2</a:t>
              </a:r>
              <a:r>
                <a:rPr lang="en" baseline="30000"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" name="Google Shape;159;p19">
              <a:extLst>
                <a:ext uri="{FF2B5EF4-FFF2-40B4-BE49-F238E27FC236}">
                  <a16:creationId xmlns:a16="http://schemas.microsoft.com/office/drawing/2014/main" id="{97706E1E-7CE2-E500-1E5E-BD607A4188A1}"/>
                </a:ext>
              </a:extLst>
            </p:cNvPr>
            <p:cNvSpPr txBox="1"/>
            <p:nvPr/>
          </p:nvSpPr>
          <p:spPr>
            <a:xfrm>
              <a:off x="9064992" y="3831389"/>
              <a:ext cx="98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495, 1/2</a:t>
              </a:r>
              <a:r>
                <a:rPr lang="en" baseline="30000">
                  <a:latin typeface="Georgia"/>
                  <a:ea typeface="Georgia"/>
                  <a:cs typeface="Georgia"/>
                  <a:sym typeface="Georgia"/>
                </a:rPr>
                <a:t>+</a:t>
              </a:r>
              <a:endParaRPr baseline="30000"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31" name="Google Shape;161;p19">
              <a:extLst>
                <a:ext uri="{FF2B5EF4-FFF2-40B4-BE49-F238E27FC236}">
                  <a16:creationId xmlns:a16="http://schemas.microsoft.com/office/drawing/2014/main" id="{0D373D9D-04EE-FA78-2785-845AAAF1EA5F}"/>
                </a:ext>
              </a:extLst>
            </p:cNvPr>
            <p:cNvCxnSpPr/>
            <p:nvPr/>
          </p:nvCxnSpPr>
          <p:spPr>
            <a:xfrm rot="10800000">
              <a:off x="7027542" y="3104464"/>
              <a:ext cx="89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7092B3-5225-4A9D-B538-63053993239F}"/>
              </a:ext>
            </a:extLst>
          </p:cNvPr>
          <p:cNvSpPr txBox="1"/>
          <p:nvPr/>
        </p:nvSpPr>
        <p:spPr>
          <a:xfrm>
            <a:off x="283464" y="969264"/>
            <a:ext cx="5812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Proceed directly (!) from a scattering state to a bound state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1-step process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Slooooowwwwww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Leads to smooth energy-dependent cross section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8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9EEC-6EAD-59A9-5DCC-494BA299D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A7F09-7F25-581C-BE6F-C945C956F88F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Resonance reactions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CD181-B9F8-3DB1-4783-E6C1DCC82D87}"/>
              </a:ext>
            </a:extLst>
          </p:cNvPr>
          <p:cNvSpPr txBox="1"/>
          <p:nvPr/>
        </p:nvSpPr>
        <p:spPr>
          <a:xfrm>
            <a:off x="283464" y="969264"/>
            <a:ext cx="5812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Two-step process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First formation of a compound resonance state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Decay of the resonance state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Characterised</a:t>
            </a:r>
            <a:r>
              <a:rPr lang="en-US" sz="2800" dirty="0">
                <a:solidFill>
                  <a:schemeClr val="bg1"/>
                </a:solidFill>
              </a:rPr>
              <a:t> by energy, spin and parity, partial widths (branching ratios)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Typically much strong than direct capture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49B30-7385-9AE6-8091-F14D08A522FE}"/>
              </a:ext>
            </a:extLst>
          </p:cNvPr>
          <p:cNvSpPr/>
          <p:nvPr/>
        </p:nvSpPr>
        <p:spPr>
          <a:xfrm>
            <a:off x="6583680" y="2093976"/>
            <a:ext cx="5166360" cy="3374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oogle Shape;142;p19">
            <a:extLst>
              <a:ext uri="{FF2B5EF4-FFF2-40B4-BE49-F238E27FC236}">
                <a16:creationId xmlns:a16="http://schemas.microsoft.com/office/drawing/2014/main" id="{31570F5E-5269-A947-4967-1C5E1683AD8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25">
            <a:off x="8268374" y="3451146"/>
            <a:ext cx="2476639" cy="295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7" name="Google Shape;143;p19">
            <a:extLst>
              <a:ext uri="{FF2B5EF4-FFF2-40B4-BE49-F238E27FC236}">
                <a16:creationId xmlns:a16="http://schemas.microsoft.com/office/drawing/2014/main" id="{4221F0AA-4122-361E-5BC7-94ECB186263B}"/>
              </a:ext>
            </a:extLst>
          </p:cNvPr>
          <p:cNvSpPr txBox="1"/>
          <p:nvPr/>
        </p:nvSpPr>
        <p:spPr>
          <a:xfrm>
            <a:off x="6583680" y="2506766"/>
            <a:ext cx="771398" cy="74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" baseline="-25000">
                <a:latin typeface="Georgia"/>
                <a:ea typeface="Georgia"/>
                <a:cs typeface="Georgia"/>
                <a:sym typeface="Georgia"/>
              </a:rPr>
              <a:t>cm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Google Shape;144;p19">
            <a:extLst>
              <a:ext uri="{FF2B5EF4-FFF2-40B4-BE49-F238E27FC236}">
                <a16:creationId xmlns:a16="http://schemas.microsoft.com/office/drawing/2014/main" id="{F5B00C84-A7F5-1A38-8DBE-821166E5047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99964">
            <a:off x="7142497" y="3923110"/>
            <a:ext cx="1787642" cy="295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49;p19">
            <a:extLst>
              <a:ext uri="{FF2B5EF4-FFF2-40B4-BE49-F238E27FC236}">
                <a16:creationId xmlns:a16="http://schemas.microsoft.com/office/drawing/2014/main" id="{2A4A6B78-41F2-05EC-6FB8-031C18A4924B}"/>
              </a:ext>
            </a:extLst>
          </p:cNvPr>
          <p:cNvCxnSpPr/>
          <p:nvPr/>
        </p:nvCxnSpPr>
        <p:spPr>
          <a:xfrm>
            <a:off x="6667043" y="3380942"/>
            <a:ext cx="106665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50;p19">
            <a:extLst>
              <a:ext uri="{FF2B5EF4-FFF2-40B4-BE49-F238E27FC236}">
                <a16:creationId xmlns:a16="http://schemas.microsoft.com/office/drawing/2014/main" id="{2492F652-DA7D-2AAA-4E15-5975C327642B}"/>
              </a:ext>
            </a:extLst>
          </p:cNvPr>
          <p:cNvCxnSpPr/>
          <p:nvPr/>
        </p:nvCxnSpPr>
        <p:spPr>
          <a:xfrm rot="10800000">
            <a:off x="7175554" y="2420317"/>
            <a:ext cx="0" cy="9606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51;p19">
            <a:extLst>
              <a:ext uri="{FF2B5EF4-FFF2-40B4-BE49-F238E27FC236}">
                <a16:creationId xmlns:a16="http://schemas.microsoft.com/office/drawing/2014/main" id="{782EA02F-4293-341C-63B4-AB3DC922A55F}"/>
              </a:ext>
            </a:extLst>
          </p:cNvPr>
          <p:cNvSpPr txBox="1"/>
          <p:nvPr/>
        </p:nvSpPr>
        <p:spPr>
          <a:xfrm>
            <a:off x="6709369" y="3380942"/>
            <a:ext cx="932371" cy="74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aseline="30000">
                <a:latin typeface="Georgia"/>
                <a:ea typeface="Georgia"/>
                <a:cs typeface="Georgia"/>
                <a:sym typeface="Georgia"/>
              </a:rPr>
              <a:t>16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O+p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" name="Google Shape;152;p19">
            <a:extLst>
              <a:ext uri="{FF2B5EF4-FFF2-40B4-BE49-F238E27FC236}">
                <a16:creationId xmlns:a16="http://schemas.microsoft.com/office/drawing/2014/main" id="{DC7CB0DB-E84F-70AD-2A26-80D0C4EC8ED7}"/>
              </a:ext>
            </a:extLst>
          </p:cNvPr>
          <p:cNvCxnSpPr/>
          <p:nvPr/>
        </p:nvCxnSpPr>
        <p:spPr>
          <a:xfrm>
            <a:off x="8428105" y="4839231"/>
            <a:ext cx="163514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53;p19">
            <a:extLst>
              <a:ext uri="{FF2B5EF4-FFF2-40B4-BE49-F238E27FC236}">
                <a16:creationId xmlns:a16="http://schemas.microsoft.com/office/drawing/2014/main" id="{08D1E21D-42BC-B672-47B1-F180AB9AA7D1}"/>
              </a:ext>
            </a:extLst>
          </p:cNvPr>
          <p:cNvCxnSpPr/>
          <p:nvPr/>
        </p:nvCxnSpPr>
        <p:spPr>
          <a:xfrm>
            <a:off x="8418115" y="4116668"/>
            <a:ext cx="163514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54;p19">
            <a:extLst>
              <a:ext uri="{FF2B5EF4-FFF2-40B4-BE49-F238E27FC236}">
                <a16:creationId xmlns:a16="http://schemas.microsoft.com/office/drawing/2014/main" id="{B7B26F06-1352-F19E-BE43-08552FEDD0B0}"/>
              </a:ext>
            </a:extLst>
          </p:cNvPr>
          <p:cNvSpPr txBox="1"/>
          <p:nvPr/>
        </p:nvSpPr>
        <p:spPr>
          <a:xfrm>
            <a:off x="8672318" y="4723502"/>
            <a:ext cx="1146719" cy="74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aseline="30000">
                <a:latin typeface="Georgia"/>
                <a:ea typeface="Georgia"/>
                <a:cs typeface="Georgia"/>
                <a:sym typeface="Georgia"/>
              </a:rPr>
              <a:t>17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F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" name="Google Shape;155;p19">
            <a:extLst>
              <a:ext uri="{FF2B5EF4-FFF2-40B4-BE49-F238E27FC236}">
                <a16:creationId xmlns:a16="http://schemas.microsoft.com/office/drawing/2014/main" id="{B4CC50C1-6524-4412-8A42-C48B17E7747A}"/>
              </a:ext>
            </a:extLst>
          </p:cNvPr>
          <p:cNvCxnSpPr/>
          <p:nvPr/>
        </p:nvCxnSpPr>
        <p:spPr>
          <a:xfrm>
            <a:off x="8418115" y="3315263"/>
            <a:ext cx="163514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" name="Google Shape;157;p19">
            <a:extLst>
              <a:ext uri="{FF2B5EF4-FFF2-40B4-BE49-F238E27FC236}">
                <a16:creationId xmlns:a16="http://schemas.microsoft.com/office/drawing/2014/main" id="{ED80ABFB-9CCF-1794-5961-F9BAFEC2FA08}"/>
              </a:ext>
            </a:extLst>
          </p:cNvPr>
          <p:cNvCxnSpPr/>
          <p:nvPr/>
        </p:nvCxnSpPr>
        <p:spPr>
          <a:xfrm>
            <a:off x="8430576" y="2377198"/>
            <a:ext cx="16974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58;p19">
            <a:extLst>
              <a:ext uri="{FF2B5EF4-FFF2-40B4-BE49-F238E27FC236}">
                <a16:creationId xmlns:a16="http://schemas.microsoft.com/office/drawing/2014/main" id="{8B50DDED-BDBE-C57A-5F03-1A273B203DE1}"/>
              </a:ext>
            </a:extLst>
          </p:cNvPr>
          <p:cNvSpPr txBox="1"/>
          <p:nvPr/>
        </p:nvSpPr>
        <p:spPr>
          <a:xfrm>
            <a:off x="10003520" y="4466926"/>
            <a:ext cx="1455532" cy="74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G.s. 5/2</a:t>
            </a:r>
            <a:r>
              <a:rPr lang="en" baseline="30000">
                <a:latin typeface="Georgia"/>
                <a:ea typeface="Georgia"/>
                <a:cs typeface="Georgia"/>
                <a:sym typeface="Georgia"/>
              </a:rPr>
              <a:t>+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59;p19">
            <a:extLst>
              <a:ext uri="{FF2B5EF4-FFF2-40B4-BE49-F238E27FC236}">
                <a16:creationId xmlns:a16="http://schemas.microsoft.com/office/drawing/2014/main" id="{61EB9C2D-8664-4DC1-91A8-6621139C97A4}"/>
              </a:ext>
            </a:extLst>
          </p:cNvPr>
          <p:cNvSpPr txBox="1"/>
          <p:nvPr/>
        </p:nvSpPr>
        <p:spPr>
          <a:xfrm>
            <a:off x="10063249" y="3744363"/>
            <a:ext cx="1395803" cy="74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495, 1/2</a:t>
            </a:r>
            <a:r>
              <a:rPr lang="en" baseline="30000">
                <a:latin typeface="Georgia"/>
                <a:ea typeface="Georgia"/>
                <a:cs typeface="Georgia"/>
                <a:sym typeface="Georgia"/>
              </a:rPr>
              <a:t>+</a:t>
            </a:r>
            <a:endParaRPr baseline="30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" name="Google Shape;161;p19">
            <a:extLst>
              <a:ext uri="{FF2B5EF4-FFF2-40B4-BE49-F238E27FC236}">
                <a16:creationId xmlns:a16="http://schemas.microsoft.com/office/drawing/2014/main" id="{CD98F9F7-F4C7-9625-DC6D-C6AC88F35125}"/>
              </a:ext>
            </a:extLst>
          </p:cNvPr>
          <p:cNvCxnSpPr/>
          <p:nvPr/>
        </p:nvCxnSpPr>
        <p:spPr>
          <a:xfrm rot="10800000">
            <a:off x="7186286" y="2391850"/>
            <a:ext cx="126575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6253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AB6E-247D-D5EE-4090-BA761ABA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B6DF83-1EAA-122E-EC4C-32695E36181E}"/>
              </a:ext>
            </a:extLst>
          </p:cNvPr>
          <p:cNvSpPr txBox="1"/>
          <p:nvPr/>
        </p:nvSpPr>
        <p:spPr>
          <a:xfrm>
            <a:off x="1374488" y="86627"/>
            <a:ext cx="724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Energies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F8515-D427-24DC-DB00-531A8DC2C041}"/>
              </a:ext>
            </a:extLst>
          </p:cNvPr>
          <p:cNvSpPr txBox="1"/>
          <p:nvPr/>
        </p:nvSpPr>
        <p:spPr>
          <a:xfrm>
            <a:off x="283464" y="969264"/>
            <a:ext cx="5812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States can give rise to resonances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Since there is a exp(-E/</a:t>
            </a:r>
            <a:r>
              <a:rPr lang="en-US" sz="3200" dirty="0" err="1">
                <a:solidFill>
                  <a:schemeClr val="bg1"/>
                </a:solidFill>
              </a:rPr>
              <a:t>kT</a:t>
            </a:r>
            <a:r>
              <a:rPr lang="en-US" sz="3200" dirty="0">
                <a:solidFill>
                  <a:schemeClr val="bg1"/>
                </a:solidFill>
              </a:rPr>
              <a:t>) term in the rate for a resonance, the resonance energy matters a lot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This means that need to know excitation energy AND masses</a:t>
            </a:r>
            <a:endParaRPr lang="en-GB" sz="3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3B86-DEBA-0DFB-D1C4-83C7B8107F6F}"/>
              </a:ext>
            </a:extLst>
          </p:cNvPr>
          <p:cNvGrpSpPr/>
          <p:nvPr/>
        </p:nvGrpSpPr>
        <p:grpSpPr>
          <a:xfrm>
            <a:off x="6784641" y="794513"/>
            <a:ext cx="4739134" cy="4177396"/>
            <a:chOff x="7177833" y="248300"/>
            <a:chExt cx="3336567" cy="2497733"/>
          </a:xfrm>
        </p:grpSpPr>
        <p:pic>
          <p:nvPicPr>
            <p:cNvPr id="5" name="Google Shape;295;p40">
              <a:extLst>
                <a:ext uri="{FF2B5EF4-FFF2-40B4-BE49-F238E27FC236}">
                  <a16:creationId xmlns:a16="http://schemas.microsoft.com/office/drawing/2014/main" id="{11CCD97F-8B9F-02A2-F419-550D698D210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3826" t="26554" r="30260" b="22922"/>
            <a:stretch/>
          </p:blipFill>
          <p:spPr>
            <a:xfrm>
              <a:off x="7177833" y="248300"/>
              <a:ext cx="3162864" cy="2497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96;p40">
              <a:extLst>
                <a:ext uri="{FF2B5EF4-FFF2-40B4-BE49-F238E27FC236}">
                  <a16:creationId xmlns:a16="http://schemas.microsoft.com/office/drawing/2014/main" id="{341D42BD-096C-2A4C-3262-AC5A26EC2004}"/>
                </a:ext>
              </a:extLst>
            </p:cNvPr>
            <p:cNvSpPr txBox="1"/>
            <p:nvPr/>
          </p:nvSpPr>
          <p:spPr>
            <a:xfrm>
              <a:off x="8479200" y="1957834"/>
              <a:ext cx="2035200" cy="36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200" dirty="0"/>
                <a:t>Rolfs Nuclear Physics A </a:t>
              </a:r>
              <a:r>
                <a:rPr lang="en" sz="1200" b="1" dirty="0"/>
                <a:t>217</a:t>
              </a:r>
              <a:r>
                <a:rPr lang="en" sz="1200" dirty="0"/>
                <a:t> 29-70 (1973)</a:t>
              </a:r>
              <a:endParaRPr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5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E7195-6646-E6D2-AED2-53F19947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119D4-5272-4DF3-9785-50A8C8522640}"/>
              </a:ext>
            </a:extLst>
          </p:cNvPr>
          <p:cNvSpPr txBox="1"/>
          <p:nvPr/>
        </p:nvSpPr>
        <p:spPr>
          <a:xfrm>
            <a:off x="1374488" y="86627"/>
            <a:ext cx="952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Spin and parity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AA38C-7146-C3BC-51A4-9F399718AD25}"/>
              </a:ext>
            </a:extLst>
          </p:cNvPr>
          <p:cNvSpPr txBox="1"/>
          <p:nvPr/>
        </p:nvSpPr>
        <p:spPr>
          <a:xfrm>
            <a:off x="283464" y="969264"/>
            <a:ext cx="5812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Spin and parity matter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Spin comes in as 2J+1 factors in the cross section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Spin and parity for fusion – low angular momentum dominates and spin/parity tell us which state can be important for fusion reactions</a:t>
            </a:r>
            <a:endParaRPr lang="en-GB" sz="3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CA7507-796F-968C-A923-A4A0404D5FCA}"/>
              </a:ext>
            </a:extLst>
          </p:cNvPr>
          <p:cNvGrpSpPr/>
          <p:nvPr/>
        </p:nvGrpSpPr>
        <p:grpSpPr>
          <a:xfrm>
            <a:off x="7068312" y="1527048"/>
            <a:ext cx="4840224" cy="4458973"/>
            <a:chOff x="6269420" y="1144365"/>
            <a:chExt cx="3438776" cy="3343974"/>
          </a:xfrm>
        </p:grpSpPr>
        <p:pic>
          <p:nvPicPr>
            <p:cNvPr id="4" name="Google Shape;174;p19">
              <a:extLst>
                <a:ext uri="{FF2B5EF4-FFF2-40B4-BE49-F238E27FC236}">
                  <a16:creationId xmlns:a16="http://schemas.microsoft.com/office/drawing/2014/main" id="{3C60ECA2-92B6-C759-0B38-F6D3B81A3C3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269420" y="1144365"/>
              <a:ext cx="3438776" cy="334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75;p19">
              <a:extLst>
                <a:ext uri="{FF2B5EF4-FFF2-40B4-BE49-F238E27FC236}">
                  <a16:creationId xmlns:a16="http://schemas.microsoft.com/office/drawing/2014/main" id="{E3905B88-9BBF-A317-3607-9FC566DA4633}"/>
                </a:ext>
              </a:extLst>
            </p:cNvPr>
            <p:cNvSpPr txBox="1"/>
            <p:nvPr/>
          </p:nvSpPr>
          <p:spPr>
            <a:xfrm>
              <a:off x="6803516" y="1521052"/>
              <a:ext cx="875700" cy="2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ℓ=0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" name="Google Shape;176;p19">
              <a:extLst>
                <a:ext uri="{FF2B5EF4-FFF2-40B4-BE49-F238E27FC236}">
                  <a16:creationId xmlns:a16="http://schemas.microsoft.com/office/drawing/2014/main" id="{B5CF7320-052E-7100-E14A-EAA9D2DB08F7}"/>
                </a:ext>
              </a:extLst>
            </p:cNvPr>
            <p:cNvSpPr txBox="1"/>
            <p:nvPr/>
          </p:nvSpPr>
          <p:spPr>
            <a:xfrm>
              <a:off x="7550954" y="2952852"/>
              <a:ext cx="875700" cy="2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ℓ=5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51B706-4855-CAE3-9B49-49A2AF13A3BB}"/>
              </a:ext>
            </a:extLst>
          </p:cNvPr>
          <p:cNvSpPr txBox="1"/>
          <p:nvPr/>
        </p:nvSpPr>
        <p:spPr>
          <a:xfrm rot="16200000">
            <a:off x="5201622" y="3464146"/>
            <a:ext cx="314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Penetrability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5577"/>
      </p:ext>
    </p:extLst>
  </p:cSld>
  <p:clrMapOvr>
    <a:masterClrMapping/>
  </p:clrMapOvr>
</p:sld>
</file>

<file path=ppt/theme/theme1.xml><?xml version="1.0" encoding="utf-8"?>
<a:theme xmlns:a="http://schemas.openxmlformats.org/drawingml/2006/main" name="24_Template_PowerPoint_Dark">
  <a:themeElements>
    <a:clrScheme name="TAMU - 2024 Update">
      <a:dk1>
        <a:srgbClr val="500000"/>
      </a:dk1>
      <a:lt1>
        <a:srgbClr val="FFFFFF"/>
      </a:lt1>
      <a:dk2>
        <a:srgbClr val="732F2F"/>
      </a:dk2>
      <a:lt2>
        <a:srgbClr val="F7F5F0"/>
      </a:lt2>
      <a:accent1>
        <a:srgbClr val="202020"/>
      </a:accent1>
      <a:accent2>
        <a:srgbClr val="F6F6F6"/>
      </a:accent2>
      <a:accent3>
        <a:srgbClr val="F6F6F6"/>
      </a:accent3>
      <a:accent4>
        <a:srgbClr val="F6F6F6"/>
      </a:accent4>
      <a:accent5>
        <a:srgbClr val="D6D3C3"/>
      </a:accent5>
      <a:accent6>
        <a:srgbClr val="732F2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AMU Palette">
      <a:dk1>
        <a:srgbClr val="332C2C"/>
      </a:dk1>
      <a:lt1>
        <a:srgbClr val="FFFFFF"/>
      </a:lt1>
      <a:dk2>
        <a:srgbClr val="565252"/>
      </a:dk2>
      <a:lt2>
        <a:srgbClr val="D9D9D9"/>
      </a:lt2>
      <a:accent1>
        <a:srgbClr val="500000"/>
      </a:accent1>
      <a:accent2>
        <a:srgbClr val="1D3362"/>
      </a:accent2>
      <a:accent3>
        <a:srgbClr val="FFFFFF"/>
      </a:accent3>
      <a:accent4>
        <a:srgbClr val="D0D0D0"/>
      </a:accent4>
      <a:accent5>
        <a:srgbClr val="444040"/>
      </a:accent5>
      <a:accent6>
        <a:srgbClr val="000000"/>
      </a:accent6>
      <a:hlink>
        <a:srgbClr val="500000"/>
      </a:hlink>
      <a:folHlink>
        <a:srgbClr val="B0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Lecture1_StarsAndStuff</Template>
  <TotalTime>6813</TotalTime>
  <Words>2567</Words>
  <Application>Microsoft Office PowerPoint</Application>
  <PresentationFormat>Widescreen</PresentationFormat>
  <Paragraphs>402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Aptos</vt:lpstr>
      <vt:lpstr>Arial</vt:lpstr>
      <vt:lpstr>Calibri</vt:lpstr>
      <vt:lpstr>Cambria Math</vt:lpstr>
      <vt:lpstr>Georgia</vt:lpstr>
      <vt:lpstr>Lato</vt:lpstr>
      <vt:lpstr>Open Sans</vt:lpstr>
      <vt:lpstr>Open Sans Extrabold</vt:lpstr>
      <vt:lpstr>Open Sans Extrabold</vt:lpstr>
      <vt:lpstr>Oswald</vt:lpstr>
      <vt:lpstr>Oswald DemiBold</vt:lpstr>
      <vt:lpstr>Wingdings</vt:lpstr>
      <vt:lpstr>24_Template_PowerPoint_Dark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Theory of transfer reactions</vt:lpstr>
      <vt:lpstr>Theory of transfer reactions</vt:lpstr>
      <vt:lpstr>Transfer reactions for Er</vt:lpstr>
      <vt:lpstr>Transfer reactions for J𝜋</vt:lpstr>
      <vt:lpstr>Transfer reactions for L/J𝜋</vt:lpstr>
      <vt:lpstr>J𝜋 and L</vt:lpstr>
      <vt:lpstr>J𝜋 and 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Adsley, Philip</dc:creator>
  <cp:lastModifiedBy>Adsley, Philip</cp:lastModifiedBy>
  <cp:revision>1</cp:revision>
  <dcterms:created xsi:type="dcterms:W3CDTF">2025-07-14T22:54:49Z</dcterms:created>
  <dcterms:modified xsi:type="dcterms:W3CDTF">2025-07-24T17:40:17Z</dcterms:modified>
</cp:coreProperties>
</file>